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54a02a1bc14c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60a7aa2ed14788"/>
  </p:sldMasterIdLst>
  <p:sldIdLst>
    <p:sldId xmlns:r="http://schemas.openxmlformats.org/officeDocument/2006/relationships" id="256" r:id="R495736910cc34482"/>
    <p:sldId xmlns:r="http://schemas.openxmlformats.org/officeDocument/2006/relationships" id="257" r:id="R2b74fd12fb074df5"/>
    <p:sldId xmlns:r="http://schemas.openxmlformats.org/officeDocument/2006/relationships" id="258" r:id="R69d0c008c27d4ff3"/>
    <p:sldId xmlns:r="http://schemas.openxmlformats.org/officeDocument/2006/relationships" id="259" r:id="R3d0ab72ba0e7435c"/>
    <p:sldId xmlns:r="http://schemas.openxmlformats.org/officeDocument/2006/relationships" id="260" r:id="R1357066fcd2d4625"/>
    <p:sldId xmlns:r="http://schemas.openxmlformats.org/officeDocument/2006/relationships" id="261" r:id="R814c810be4e3420d"/>
    <p:sldId xmlns:r="http://schemas.openxmlformats.org/officeDocument/2006/relationships" id="262" r:id="Rbcc9d68504f749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60a7aa2ed14788" /><Relationship Type="http://schemas.openxmlformats.org/officeDocument/2006/relationships/slide" Target="/ppt/slides/slide1.xml" Id="R495736910cc34482" /><Relationship Type="http://schemas.openxmlformats.org/officeDocument/2006/relationships/slide" Target="/ppt/slides/slide2.xml" Id="R2b74fd12fb074df5" /><Relationship Type="http://schemas.openxmlformats.org/officeDocument/2006/relationships/slide" Target="/ppt/slides/slide3.xml" Id="R69d0c008c27d4ff3" /><Relationship Type="http://schemas.openxmlformats.org/officeDocument/2006/relationships/slide" Target="/ppt/slides/slide4.xml" Id="R3d0ab72ba0e7435c" /><Relationship Type="http://schemas.openxmlformats.org/officeDocument/2006/relationships/slide" Target="/ppt/slides/slide5.xml" Id="R1357066fcd2d4625" /><Relationship Type="http://schemas.openxmlformats.org/officeDocument/2006/relationships/slide" Target="/ppt/slides/slide6.xml" Id="R814c810be4e3420d" /><Relationship Type="http://schemas.openxmlformats.org/officeDocument/2006/relationships/slide" Target="/ppt/slides/slide7.xml" Id="Rbcc9d68504f749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a5e9178d974e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843c48e1524554" /><Relationship Type="http://schemas.openxmlformats.org/officeDocument/2006/relationships/theme" Target="/ppt/slideMasters/theme/theme1.xml" Id="R36d28a8e656d4d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843c48e15245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62728fe9dc4d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6ac7080f294c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4c8dca541140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ced2aeacf4c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15b3ef1ddb4c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bc428afcd4b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c92982b4a44e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LABOREMUS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LABOREMUS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LABOREMUS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LABOREMUS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LABOREMUS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LABOREMUS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−87 866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25 650 411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28 156 729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LABOREMUS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MOE LARS EVEN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LABOREMUS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914 964 458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LABOREMUS HOLDING AS</a:t>
            </a:r>
          </a:p>
        </p:txBody>
      </p:sp>
    </p:spTree>
  </p:cSld>
  <p:clrMapOvr>
    <a:masterClrMapping xmlns:a="http://schemas.openxmlformats.org/drawingml/2006/main"/>
  </p:clrMapOvr>
</p:sld>
</file>