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c0662714514b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91dc5991ea438a"/>
  </p:sldMasterIdLst>
  <p:sldIdLst>
    <p:sldId xmlns:r="http://schemas.openxmlformats.org/officeDocument/2006/relationships" id="256" r:id="Ree10e9ea5f864146"/>
    <p:sldId xmlns:r="http://schemas.openxmlformats.org/officeDocument/2006/relationships" id="257" r:id="R588a6e2091874c54"/>
    <p:sldId xmlns:r="http://schemas.openxmlformats.org/officeDocument/2006/relationships" id="258" r:id="Rb2162467b8464814"/>
    <p:sldId xmlns:r="http://schemas.openxmlformats.org/officeDocument/2006/relationships" id="259" r:id="Ra38af3cfc059469f"/>
    <p:sldId xmlns:r="http://schemas.openxmlformats.org/officeDocument/2006/relationships" id="260" r:id="R712eaae5489a438f"/>
    <p:sldId xmlns:r="http://schemas.openxmlformats.org/officeDocument/2006/relationships" id="261" r:id="R35712f25a8294c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91dc5991ea438a" /><Relationship Type="http://schemas.openxmlformats.org/officeDocument/2006/relationships/slide" Target="/ppt/slides/slide1.xml" Id="Ree10e9ea5f864146" /><Relationship Type="http://schemas.openxmlformats.org/officeDocument/2006/relationships/slide" Target="/ppt/slides/slide2.xml" Id="R588a6e2091874c54" /><Relationship Type="http://schemas.openxmlformats.org/officeDocument/2006/relationships/slide" Target="/ppt/slides/slide3.xml" Id="Rb2162467b8464814" /><Relationship Type="http://schemas.openxmlformats.org/officeDocument/2006/relationships/slide" Target="/ppt/slides/slide4.xml" Id="Ra38af3cfc059469f" /><Relationship Type="http://schemas.openxmlformats.org/officeDocument/2006/relationships/slide" Target="/ppt/slides/slide5.xml" Id="R712eaae5489a438f" /><Relationship Type="http://schemas.openxmlformats.org/officeDocument/2006/relationships/slide" Target="/ppt/slides/slide6.xml" Id="R35712f25a8294c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e6f56894ab41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06b201ef8e4223" /><Relationship Type="http://schemas.openxmlformats.org/officeDocument/2006/relationships/theme" Target="/ppt/slideMasters/theme/theme1.xml" Id="R3522da2f18fd4cd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06b201ef8e42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fed067b13643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7041f9e1334c0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f2bd5aa59844d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44a034c2c5494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36c95611334a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b78a3cb8be45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HENDRIX IBSEN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HENDRIX IBSEN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HENDRIX IBSEN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HENDRIX IBSEN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HENDRIX IBSEN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HENDRIX IBSEN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914 968 607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HENDRIX IBSEN AS</a:t>
            </a:r>
          </a:p>
        </p:txBody>
      </p:sp>
    </p:spTree>
  </p:cSld>
  <p:clrMapOvr>
    <a:masterClrMapping xmlns:a="http://schemas.openxmlformats.org/drawingml/2006/main"/>
  </p:clrMapOvr>
</p:sld>
</file>