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98a1896c2145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b0a42f9dab4f8f"/>
  </p:sldMasterIdLst>
  <p:sldIdLst>
    <p:sldId xmlns:r="http://schemas.openxmlformats.org/officeDocument/2006/relationships" id="256" r:id="Racae14e0b8e045ca"/>
    <p:sldId xmlns:r="http://schemas.openxmlformats.org/officeDocument/2006/relationships" id="257" r:id="Rfe0801194b064c4d"/>
    <p:sldId xmlns:r="http://schemas.openxmlformats.org/officeDocument/2006/relationships" id="258" r:id="Raea4add0e0a14aba"/>
    <p:sldId xmlns:r="http://schemas.openxmlformats.org/officeDocument/2006/relationships" id="259" r:id="R00344e7c71414e62"/>
    <p:sldId xmlns:r="http://schemas.openxmlformats.org/officeDocument/2006/relationships" id="260" r:id="R25762bc8984e4aeb"/>
    <p:sldId xmlns:r="http://schemas.openxmlformats.org/officeDocument/2006/relationships" id="261" r:id="R537f6821f8f342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b0a42f9dab4f8f" /><Relationship Type="http://schemas.openxmlformats.org/officeDocument/2006/relationships/slide" Target="/ppt/slides/slide1.xml" Id="Racae14e0b8e045ca" /><Relationship Type="http://schemas.openxmlformats.org/officeDocument/2006/relationships/slide" Target="/ppt/slides/slide2.xml" Id="Rfe0801194b064c4d" /><Relationship Type="http://schemas.openxmlformats.org/officeDocument/2006/relationships/slide" Target="/ppt/slides/slide3.xml" Id="Raea4add0e0a14aba" /><Relationship Type="http://schemas.openxmlformats.org/officeDocument/2006/relationships/slide" Target="/ppt/slides/slide4.xml" Id="R00344e7c71414e62" /><Relationship Type="http://schemas.openxmlformats.org/officeDocument/2006/relationships/slide" Target="/ppt/slides/slide5.xml" Id="R25762bc8984e4aeb" /><Relationship Type="http://schemas.openxmlformats.org/officeDocument/2006/relationships/slide" Target="/ppt/slides/slide6.xml" Id="R537f6821f8f342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37c2a37d4f4f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8cf66f8084868" /><Relationship Type="http://schemas.openxmlformats.org/officeDocument/2006/relationships/theme" Target="/ppt/slideMasters/theme/theme1.xml" Id="R51ebe925238943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d8cf66f80848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62089ea614c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7cc75622644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b9dd44f7e48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519f8baeb4e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a8fd0ce5646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50139ef994a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HENDRIX IBSEN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HENDRIX IBSEN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HENDRIX IBSEN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HENDRIX IBSEN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HENDRIX IBSEN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HENDRIX IBSEN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MOLDSKRED KRISTIAN  –  34,9 %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RALF INVEST AS  –  29,5 %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ICHTHYS INVEST AS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ILM INVEST AS  –  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KMM INVEST AS  –  5,4 %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HENDRIX IBSEN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914 968 607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HENDRIX IBSEN AS</a:t>
            </a:r>
          </a:p>
        </p:txBody>
      </p:sp>
    </p:spTree>
  </p:cSld>
  <p:clrMapOvr>
    <a:masterClrMapping xmlns:a="http://schemas.openxmlformats.org/drawingml/2006/main"/>
  </p:clrMapOvr>
</p:sld>
</file>