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61440afcb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4fd01248fe4498"/>
  </p:sldMasterIdLst>
  <p:sldIdLst>
    <p:sldId xmlns:r="http://schemas.openxmlformats.org/officeDocument/2006/relationships" id="256" r:id="R24a966ecd08a4585"/>
    <p:sldId xmlns:r="http://schemas.openxmlformats.org/officeDocument/2006/relationships" id="257" r:id="Rb68999220b304103"/>
    <p:sldId xmlns:r="http://schemas.openxmlformats.org/officeDocument/2006/relationships" id="258" r:id="R3c8ce6d669124785"/>
    <p:sldId xmlns:r="http://schemas.openxmlformats.org/officeDocument/2006/relationships" id="259" r:id="Ra733b5b1bd594b32"/>
    <p:sldId xmlns:r="http://schemas.openxmlformats.org/officeDocument/2006/relationships" id="260" r:id="Rfc0f096824a74271"/>
    <p:sldId xmlns:r="http://schemas.openxmlformats.org/officeDocument/2006/relationships" id="261" r:id="R9cfeaaf9db134a00"/>
    <p:sldId xmlns:r="http://schemas.openxmlformats.org/officeDocument/2006/relationships" id="262" r:id="R69a1b38a064d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4fd01248fe4498" /><Relationship Type="http://schemas.openxmlformats.org/officeDocument/2006/relationships/slide" Target="/ppt/slides/slide1.xml" Id="R24a966ecd08a4585" /><Relationship Type="http://schemas.openxmlformats.org/officeDocument/2006/relationships/slide" Target="/ppt/slides/slide2.xml" Id="Rb68999220b304103" /><Relationship Type="http://schemas.openxmlformats.org/officeDocument/2006/relationships/slide" Target="/ppt/slides/slide3.xml" Id="R3c8ce6d669124785" /><Relationship Type="http://schemas.openxmlformats.org/officeDocument/2006/relationships/slide" Target="/ppt/slides/slide4.xml" Id="Ra733b5b1bd594b32" /><Relationship Type="http://schemas.openxmlformats.org/officeDocument/2006/relationships/slide" Target="/ppt/slides/slide5.xml" Id="Rfc0f096824a74271" /><Relationship Type="http://schemas.openxmlformats.org/officeDocument/2006/relationships/slide" Target="/ppt/slides/slide6.xml" Id="R9cfeaaf9db134a00" /><Relationship Type="http://schemas.openxmlformats.org/officeDocument/2006/relationships/slide" Target="/ppt/slides/slide7.xml" Id="R69a1b38a064d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f18d68f45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cdcf9a9640b7" /><Relationship Type="http://schemas.openxmlformats.org/officeDocument/2006/relationships/theme" Target="/ppt/slideMasters/theme/theme1.xml" Id="R6a2d72d92e7248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bbcdcf9a9640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1a4732350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d4dd93a85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6b6bb3300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ba39177964f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2a9a20c6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55efdac2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92251916b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OTA AS ble etablert [år] og holder til i Vågå.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396 571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3 098 817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3 188 817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TRONN KRISTIANSEN ANDERSSEN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Steindalsvegen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2680 Vågå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71 28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914 970 407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OTA AS</a:t>
            </a:r>
          </a:p>
        </p:txBody>
      </p:sp>
    </p:spTree>
  </p:cSld>
  <p:clrMapOvr>
    <a:masterClrMapping xmlns:a="http://schemas.openxmlformats.org/drawingml/2006/main"/>
  </p:clrMapOvr>
</p:sld>
</file>