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d364379feb4a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b6ad1059454801"/>
  </p:sldMasterIdLst>
  <p:sldIdLst>
    <p:sldId xmlns:r="http://schemas.openxmlformats.org/officeDocument/2006/relationships" id="256" r:id="Reddf6a1720684a27"/>
    <p:sldId xmlns:r="http://schemas.openxmlformats.org/officeDocument/2006/relationships" id="257" r:id="Rad97398b092648fe"/>
    <p:sldId xmlns:r="http://schemas.openxmlformats.org/officeDocument/2006/relationships" id="258" r:id="R9b673f481f5c4b8e"/>
    <p:sldId xmlns:r="http://schemas.openxmlformats.org/officeDocument/2006/relationships" id="259" r:id="R4452de91e0014547"/>
    <p:sldId xmlns:r="http://schemas.openxmlformats.org/officeDocument/2006/relationships" id="260" r:id="R2c20bedaefb34d15"/>
    <p:sldId xmlns:r="http://schemas.openxmlformats.org/officeDocument/2006/relationships" id="261" r:id="R62c7d33068114fd5"/>
    <p:sldId xmlns:r="http://schemas.openxmlformats.org/officeDocument/2006/relationships" id="262" r:id="R3892d932ec3a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6ad1059454801" /><Relationship Type="http://schemas.openxmlformats.org/officeDocument/2006/relationships/slide" Target="/ppt/slides/slide1.xml" Id="Reddf6a1720684a27" /><Relationship Type="http://schemas.openxmlformats.org/officeDocument/2006/relationships/slide" Target="/ppt/slides/slide2.xml" Id="Rad97398b092648fe" /><Relationship Type="http://schemas.openxmlformats.org/officeDocument/2006/relationships/slide" Target="/ppt/slides/slide3.xml" Id="R9b673f481f5c4b8e" /><Relationship Type="http://schemas.openxmlformats.org/officeDocument/2006/relationships/slide" Target="/ppt/slides/slide4.xml" Id="R4452de91e0014547" /><Relationship Type="http://schemas.openxmlformats.org/officeDocument/2006/relationships/slide" Target="/ppt/slides/slide5.xml" Id="R2c20bedaefb34d15" /><Relationship Type="http://schemas.openxmlformats.org/officeDocument/2006/relationships/slide" Target="/ppt/slides/slide6.xml" Id="R62c7d33068114fd5" /><Relationship Type="http://schemas.openxmlformats.org/officeDocument/2006/relationships/slide" Target="/ppt/slides/slide7.xml" Id="R3892d932ec3a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c2230c46448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40baff97441fc" /><Relationship Type="http://schemas.openxmlformats.org/officeDocument/2006/relationships/theme" Target="/ppt/slideMasters/theme/theme1.xml" Id="Rad1ddfed1ab047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a40baff974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bfbbf2ac049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67cd7373343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17dd8ad9e46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7cf918cca47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8dd22a7f946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8af2e7b4c4d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9177ea7ff4b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INTERJAKT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INTERJAKT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INTERJAKT NORWAY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INTERJAKT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INTERJAKT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INTERJAKT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7 654 828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−845 292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−2 109 307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−4 766 838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14 116 760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INTERJAKT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INTERJAKT HOLDING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INTERJAKT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914 970 539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INTERJAKT NORWAY AS</a:t>
            </a:r>
          </a:p>
        </p:txBody>
      </p:sp>
    </p:spTree>
  </p:cSld>
  <p:clrMapOvr>
    <a:masterClrMapping xmlns:a="http://schemas.openxmlformats.org/drawingml/2006/main"/>
  </p:clrMapOvr>
</p:sld>
</file>