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2978c55565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f8ece17314d7f"/>
  </p:sldMasterIdLst>
  <p:sldIdLst>
    <p:sldId xmlns:r="http://schemas.openxmlformats.org/officeDocument/2006/relationships" id="256" r:id="R1c01ebeeabb0495e"/>
    <p:sldId xmlns:r="http://schemas.openxmlformats.org/officeDocument/2006/relationships" id="257" r:id="R02285cb55c9740e3"/>
    <p:sldId xmlns:r="http://schemas.openxmlformats.org/officeDocument/2006/relationships" id="258" r:id="R2ed3770e991143a4"/>
    <p:sldId xmlns:r="http://schemas.openxmlformats.org/officeDocument/2006/relationships" id="259" r:id="R920e27d15e004d99"/>
    <p:sldId xmlns:r="http://schemas.openxmlformats.org/officeDocument/2006/relationships" id="260" r:id="R266c4b215f574b1f"/>
    <p:sldId xmlns:r="http://schemas.openxmlformats.org/officeDocument/2006/relationships" id="261" r:id="Rb84b175a022a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f8ece17314d7f" /><Relationship Type="http://schemas.openxmlformats.org/officeDocument/2006/relationships/slide" Target="/ppt/slides/slide1.xml" Id="R1c01ebeeabb0495e" /><Relationship Type="http://schemas.openxmlformats.org/officeDocument/2006/relationships/slide" Target="/ppt/slides/slide2.xml" Id="R02285cb55c9740e3" /><Relationship Type="http://schemas.openxmlformats.org/officeDocument/2006/relationships/slide" Target="/ppt/slides/slide3.xml" Id="R2ed3770e991143a4" /><Relationship Type="http://schemas.openxmlformats.org/officeDocument/2006/relationships/slide" Target="/ppt/slides/slide4.xml" Id="R920e27d15e004d99" /><Relationship Type="http://schemas.openxmlformats.org/officeDocument/2006/relationships/slide" Target="/ppt/slides/slide5.xml" Id="R266c4b215f574b1f" /><Relationship Type="http://schemas.openxmlformats.org/officeDocument/2006/relationships/slide" Target="/ppt/slides/slide6.xml" Id="Rb84b175a022a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4adbc149641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5009ed7e545fd" /><Relationship Type="http://schemas.openxmlformats.org/officeDocument/2006/relationships/theme" Target="/ppt/slideMasters/theme/theme1.xml" Id="Rac5003d9e73446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5009ed7e5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3e9cbfbc3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0175492ab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1d9a13daa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42231da08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a66ce6f4d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8775c87c14b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SYNDIN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SYNDIN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SYNDIN 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SYNDIN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SYNDIN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SYNDIN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ANFINN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GAUTE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ANDERS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SYNDIN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914 975 751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SYNDIN UTVIKLING AS</a:t>
            </a:r>
          </a:p>
        </p:txBody>
      </p:sp>
    </p:spTree>
  </p:cSld>
  <p:clrMapOvr>
    <a:masterClrMapping xmlns:a="http://schemas.openxmlformats.org/drawingml/2006/main"/>
  </p:clrMapOvr>
</p:sld>
</file>