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b6de49f5c14a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0fba6b3a484e7c"/>
  </p:sldMasterIdLst>
  <p:sldIdLst>
    <p:sldId xmlns:r="http://schemas.openxmlformats.org/officeDocument/2006/relationships" id="256" r:id="Rd7ea5f77370c4c5f"/>
    <p:sldId xmlns:r="http://schemas.openxmlformats.org/officeDocument/2006/relationships" id="257" r:id="R77a61bf7eeae43d3"/>
    <p:sldId xmlns:r="http://schemas.openxmlformats.org/officeDocument/2006/relationships" id="258" r:id="R1a814384469c4c17"/>
    <p:sldId xmlns:r="http://schemas.openxmlformats.org/officeDocument/2006/relationships" id="259" r:id="R725a44c5f223453f"/>
    <p:sldId xmlns:r="http://schemas.openxmlformats.org/officeDocument/2006/relationships" id="260" r:id="R75d9a7f2fb6d42d7"/>
    <p:sldId xmlns:r="http://schemas.openxmlformats.org/officeDocument/2006/relationships" id="261" r:id="Rfd5e610459de4f7c"/>
    <p:sldId xmlns:r="http://schemas.openxmlformats.org/officeDocument/2006/relationships" id="262" r:id="R554ee072503d4c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0fba6b3a484e7c" /><Relationship Type="http://schemas.openxmlformats.org/officeDocument/2006/relationships/slide" Target="/ppt/slides/slide1.xml" Id="Rd7ea5f77370c4c5f" /><Relationship Type="http://schemas.openxmlformats.org/officeDocument/2006/relationships/slide" Target="/ppt/slides/slide2.xml" Id="R77a61bf7eeae43d3" /><Relationship Type="http://schemas.openxmlformats.org/officeDocument/2006/relationships/slide" Target="/ppt/slides/slide3.xml" Id="R1a814384469c4c17" /><Relationship Type="http://schemas.openxmlformats.org/officeDocument/2006/relationships/slide" Target="/ppt/slides/slide4.xml" Id="R725a44c5f223453f" /><Relationship Type="http://schemas.openxmlformats.org/officeDocument/2006/relationships/slide" Target="/ppt/slides/slide5.xml" Id="R75d9a7f2fb6d42d7" /><Relationship Type="http://schemas.openxmlformats.org/officeDocument/2006/relationships/slide" Target="/ppt/slides/slide6.xml" Id="Rfd5e610459de4f7c" /><Relationship Type="http://schemas.openxmlformats.org/officeDocument/2006/relationships/slide" Target="/ppt/slides/slide7.xml" Id="R554ee072503d4c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57cb7840ba4a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91a5b738d44c4" /><Relationship Type="http://schemas.openxmlformats.org/officeDocument/2006/relationships/theme" Target="/ppt/slideMasters/theme/theme1.xml" Id="R4fd2f8f03f874a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591a5b738d44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072a2323b4e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89fb2a2284c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a24491e4245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f048267684b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be39359114d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9e2c1a19643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7881acd2e4f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KOMPAKT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KOMPAKT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17 507 313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745 087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926 892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3 695 160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HANA INVEST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SLAGSTAD TOMMY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ÅSERØD HOLDING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ROTH OLAV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ØKM BYGG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Ospevegen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post@hsmur.no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914 976 146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KOMPAKT AS</a:t>
            </a:r>
          </a:p>
        </p:txBody>
      </p:sp>
    </p:spTree>
  </p:cSld>
  <p:clrMapOvr>
    <a:masterClrMapping xmlns:a="http://schemas.openxmlformats.org/drawingml/2006/main"/>
  </p:clrMapOvr>
</p:sld>
</file>