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377e41a4f4f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469feaeae439c"/>
  </p:sldMasterIdLst>
  <p:sldIdLst>
    <p:sldId xmlns:r="http://schemas.openxmlformats.org/officeDocument/2006/relationships" id="256" r:id="R611c871e055148fd"/>
    <p:sldId xmlns:r="http://schemas.openxmlformats.org/officeDocument/2006/relationships" id="257" r:id="R0286ab27d3b84cbc"/>
    <p:sldId xmlns:r="http://schemas.openxmlformats.org/officeDocument/2006/relationships" id="258" r:id="R803ca70f4ea5473d"/>
    <p:sldId xmlns:r="http://schemas.openxmlformats.org/officeDocument/2006/relationships" id="259" r:id="Red59c481456549b5"/>
    <p:sldId xmlns:r="http://schemas.openxmlformats.org/officeDocument/2006/relationships" id="260" r:id="Rc852cce39a0e4066"/>
    <p:sldId xmlns:r="http://schemas.openxmlformats.org/officeDocument/2006/relationships" id="261" r:id="R7acf5bd415d14ff9"/>
    <p:sldId xmlns:r="http://schemas.openxmlformats.org/officeDocument/2006/relationships" id="262" r:id="Ra7225d7d140b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469feaeae439c" /><Relationship Type="http://schemas.openxmlformats.org/officeDocument/2006/relationships/slide" Target="/ppt/slides/slide1.xml" Id="R611c871e055148fd" /><Relationship Type="http://schemas.openxmlformats.org/officeDocument/2006/relationships/slide" Target="/ppt/slides/slide2.xml" Id="R0286ab27d3b84cbc" /><Relationship Type="http://schemas.openxmlformats.org/officeDocument/2006/relationships/slide" Target="/ppt/slides/slide3.xml" Id="R803ca70f4ea5473d" /><Relationship Type="http://schemas.openxmlformats.org/officeDocument/2006/relationships/slide" Target="/ppt/slides/slide4.xml" Id="Red59c481456549b5" /><Relationship Type="http://schemas.openxmlformats.org/officeDocument/2006/relationships/slide" Target="/ppt/slides/slide5.xml" Id="Rc852cce39a0e4066" /><Relationship Type="http://schemas.openxmlformats.org/officeDocument/2006/relationships/slide" Target="/ppt/slides/slide6.xml" Id="R7acf5bd415d14ff9" /><Relationship Type="http://schemas.openxmlformats.org/officeDocument/2006/relationships/slide" Target="/ppt/slides/slide7.xml" Id="Ra7225d7d140b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805e4a720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a4dc5741548f2" /><Relationship Type="http://schemas.openxmlformats.org/officeDocument/2006/relationships/theme" Target="/ppt/slideMasters/theme/theme1.xml" Id="R807e54d32d87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a4dc57415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19f238304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556eb7497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a1882af8f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3d621eace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872b93ea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91710296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214de3be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CARGILL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CARGILL NORWAY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11 704 905 000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11 785 190 000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CARGILL INTERNATIONAL LUXEMBOURG 3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Thormøhlens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914 992 990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HOLDING AS</a:t>
            </a:r>
          </a:p>
        </p:txBody>
      </p:sp>
    </p:spTree>
  </p:cSld>
  <p:clrMapOvr>
    <a:masterClrMapping xmlns:a="http://schemas.openxmlformats.org/drawingml/2006/main"/>
  </p:clrMapOvr>
</p:sld>
</file>