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8622834de14b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37d51e19a74b37"/>
  </p:sldMasterIdLst>
  <p:sldIdLst>
    <p:sldId xmlns:r="http://schemas.openxmlformats.org/officeDocument/2006/relationships" id="256" r:id="R2e566e727c5c4c6c"/>
    <p:sldId xmlns:r="http://schemas.openxmlformats.org/officeDocument/2006/relationships" id="257" r:id="R3b3bf01e70b04db1"/>
    <p:sldId xmlns:r="http://schemas.openxmlformats.org/officeDocument/2006/relationships" id="258" r:id="R8b3d440f1d424664"/>
    <p:sldId xmlns:r="http://schemas.openxmlformats.org/officeDocument/2006/relationships" id="259" r:id="R4a71e26ae3904d89"/>
    <p:sldId xmlns:r="http://schemas.openxmlformats.org/officeDocument/2006/relationships" id="260" r:id="R34014703a4974297"/>
    <p:sldId xmlns:r="http://schemas.openxmlformats.org/officeDocument/2006/relationships" id="261" r:id="Rb6b2d85224b24697"/>
    <p:sldId xmlns:r="http://schemas.openxmlformats.org/officeDocument/2006/relationships" id="262" r:id="Ra94dd49733b84f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7d51e19a74b37" /><Relationship Type="http://schemas.openxmlformats.org/officeDocument/2006/relationships/slide" Target="/ppt/slides/slide1.xml" Id="R2e566e727c5c4c6c" /><Relationship Type="http://schemas.openxmlformats.org/officeDocument/2006/relationships/slide" Target="/ppt/slides/slide2.xml" Id="R3b3bf01e70b04db1" /><Relationship Type="http://schemas.openxmlformats.org/officeDocument/2006/relationships/slide" Target="/ppt/slides/slide3.xml" Id="R8b3d440f1d424664" /><Relationship Type="http://schemas.openxmlformats.org/officeDocument/2006/relationships/slide" Target="/ppt/slides/slide4.xml" Id="R4a71e26ae3904d89" /><Relationship Type="http://schemas.openxmlformats.org/officeDocument/2006/relationships/slide" Target="/ppt/slides/slide5.xml" Id="R34014703a4974297" /><Relationship Type="http://schemas.openxmlformats.org/officeDocument/2006/relationships/slide" Target="/ppt/slides/slide6.xml" Id="Rb6b2d85224b24697" /><Relationship Type="http://schemas.openxmlformats.org/officeDocument/2006/relationships/slide" Target="/ppt/slides/slide7.xml" Id="Ra94dd49733b84f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c7b2e2e6a40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f5eb7265d4374" /><Relationship Type="http://schemas.openxmlformats.org/officeDocument/2006/relationships/theme" Target="/ppt/slideMasters/theme/theme1.xml" Id="R4e9604a7e46542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5f5eb7265d43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cd2869a5c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a48c9e68846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b77b2e0614a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e72e206204f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3434907f543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f98a652da47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cbf3b88234c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CARGILL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CARGILL NORWAY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11 806 597 000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11 806 677 000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CARGILL NORWAY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Thormøhlens gate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914 993 024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CARGILL NORWAY AS</a:t>
            </a:r>
          </a:p>
        </p:txBody>
      </p:sp>
    </p:spTree>
  </p:cSld>
  <p:clrMapOvr>
    <a:masterClrMapping xmlns:a="http://schemas.openxmlformats.org/drawingml/2006/main"/>
  </p:clrMapOvr>
</p:sld>
</file>