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2d1924401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c52e4241c4195"/>
  </p:sldMasterIdLst>
  <p:sldIdLst>
    <p:sldId xmlns:r="http://schemas.openxmlformats.org/officeDocument/2006/relationships" id="256" r:id="R351a71a710184ad0"/>
    <p:sldId xmlns:r="http://schemas.openxmlformats.org/officeDocument/2006/relationships" id="257" r:id="R42b6958361444e06"/>
    <p:sldId xmlns:r="http://schemas.openxmlformats.org/officeDocument/2006/relationships" id="258" r:id="R136fa12cbc674d0c"/>
    <p:sldId xmlns:r="http://schemas.openxmlformats.org/officeDocument/2006/relationships" id="259" r:id="Rc61429fa904c4831"/>
    <p:sldId xmlns:r="http://schemas.openxmlformats.org/officeDocument/2006/relationships" id="260" r:id="Ra32cb557a3e74439"/>
    <p:sldId xmlns:r="http://schemas.openxmlformats.org/officeDocument/2006/relationships" id="261" r:id="Rbd721733255f4fe2"/>
    <p:sldId xmlns:r="http://schemas.openxmlformats.org/officeDocument/2006/relationships" id="262" r:id="R56e0e022077a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c52e4241c4195" /><Relationship Type="http://schemas.openxmlformats.org/officeDocument/2006/relationships/slide" Target="/ppt/slides/slide1.xml" Id="R351a71a710184ad0" /><Relationship Type="http://schemas.openxmlformats.org/officeDocument/2006/relationships/slide" Target="/ppt/slides/slide2.xml" Id="R42b6958361444e06" /><Relationship Type="http://schemas.openxmlformats.org/officeDocument/2006/relationships/slide" Target="/ppt/slides/slide3.xml" Id="R136fa12cbc674d0c" /><Relationship Type="http://schemas.openxmlformats.org/officeDocument/2006/relationships/slide" Target="/ppt/slides/slide4.xml" Id="Rc61429fa904c4831" /><Relationship Type="http://schemas.openxmlformats.org/officeDocument/2006/relationships/slide" Target="/ppt/slides/slide5.xml" Id="Ra32cb557a3e74439" /><Relationship Type="http://schemas.openxmlformats.org/officeDocument/2006/relationships/slide" Target="/ppt/slides/slide6.xml" Id="Rbd721733255f4fe2" /><Relationship Type="http://schemas.openxmlformats.org/officeDocument/2006/relationships/slide" Target="/ppt/slides/slide7.xml" Id="R56e0e022077a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8aaff51b4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178fed84b4f1f" /><Relationship Type="http://schemas.openxmlformats.org/officeDocument/2006/relationships/theme" Target="/ppt/slideMasters/theme/theme1.xml" Id="Ra1a80180f72145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178fed84b4f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a6e3cf11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4d4204be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7b1714f5d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acfc2b058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98e7e6585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2f4016710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6bfe4e61a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PESTUA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PESTUA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2 007 344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KÅRE ØVERÅS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OLAUG ØVERÅS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42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henning.overaas@nessetpost.no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PESTUA INVEST AS</a:t>
            </a:r>
          </a:p>
        </p:txBody>
      </p:sp>
    </p:spTree>
  </p:cSld>
  <p:clrMapOvr>
    <a:masterClrMapping xmlns:a="http://schemas.openxmlformats.org/drawingml/2006/main"/>
  </p:clrMapOvr>
</p:sld>
</file>