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5393244f3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88cc3b68e49c4"/>
  </p:sldMasterIdLst>
  <p:sldIdLst>
    <p:sldId xmlns:r="http://schemas.openxmlformats.org/officeDocument/2006/relationships" id="256" r:id="Ree3201d25f5e4a97"/>
    <p:sldId xmlns:r="http://schemas.openxmlformats.org/officeDocument/2006/relationships" id="257" r:id="Rb09092c4e3ce4972"/>
    <p:sldId xmlns:r="http://schemas.openxmlformats.org/officeDocument/2006/relationships" id="258" r:id="Rf040e7a0854241d1"/>
    <p:sldId xmlns:r="http://schemas.openxmlformats.org/officeDocument/2006/relationships" id="259" r:id="R492dd0670f3342f0"/>
    <p:sldId xmlns:r="http://schemas.openxmlformats.org/officeDocument/2006/relationships" id="260" r:id="Rad2c932c9c274b4d"/>
    <p:sldId xmlns:r="http://schemas.openxmlformats.org/officeDocument/2006/relationships" id="261" r:id="Ra04367d7e1714b11"/>
    <p:sldId xmlns:r="http://schemas.openxmlformats.org/officeDocument/2006/relationships" id="262" r:id="R29d96212818e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88cc3b68e49c4" /><Relationship Type="http://schemas.openxmlformats.org/officeDocument/2006/relationships/slide" Target="/ppt/slides/slide1.xml" Id="Ree3201d25f5e4a97" /><Relationship Type="http://schemas.openxmlformats.org/officeDocument/2006/relationships/slide" Target="/ppt/slides/slide2.xml" Id="Rb09092c4e3ce4972" /><Relationship Type="http://schemas.openxmlformats.org/officeDocument/2006/relationships/slide" Target="/ppt/slides/slide3.xml" Id="Rf040e7a0854241d1" /><Relationship Type="http://schemas.openxmlformats.org/officeDocument/2006/relationships/slide" Target="/ppt/slides/slide4.xml" Id="R492dd0670f3342f0" /><Relationship Type="http://schemas.openxmlformats.org/officeDocument/2006/relationships/slide" Target="/ppt/slides/slide5.xml" Id="Rad2c932c9c274b4d" /><Relationship Type="http://schemas.openxmlformats.org/officeDocument/2006/relationships/slide" Target="/ppt/slides/slide6.xml" Id="Ra04367d7e1714b11" /><Relationship Type="http://schemas.openxmlformats.org/officeDocument/2006/relationships/slide" Target="/ppt/slides/slide7.xml" Id="R29d96212818e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4da9e4334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43c7696dc430f" /><Relationship Type="http://schemas.openxmlformats.org/officeDocument/2006/relationships/theme" Target="/ppt/slideMasters/theme/theme1.xml" Id="Rd27c8fd38a1d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443c7696dc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3c4ca2dd49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9b704ef29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222e55212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340224bf5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557e8eaa9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bdc8818e5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2e61de9bf4a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HYBRIDCHECKOUT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HYBRIDCHECKOUT NORDIC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HELGE VIDAR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 ØYSTEIN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SELJESETH KAY KARL  –  32,1 %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INVEST AS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HYBRIDCHECKOUT NORDIC AS</a:t>
            </a:r>
          </a:p>
        </p:txBody>
      </p:sp>
    </p:spTree>
  </p:cSld>
  <p:clrMapOvr>
    <a:masterClrMapping xmlns:a="http://schemas.openxmlformats.org/drawingml/2006/main"/>
  </p:clrMapOvr>
</p:sld>
</file>