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2c191a12d1c43f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214cd9629284dd9"/>
  </p:sldMasterIdLst>
  <p:sldIdLst>
    <p:sldId xmlns:r="http://schemas.openxmlformats.org/officeDocument/2006/relationships" id="256" r:id="R96a7cff1c9e9458f"/>
    <p:sldId xmlns:r="http://schemas.openxmlformats.org/officeDocument/2006/relationships" id="257" r:id="Ra2e80309a3014b45"/>
    <p:sldId xmlns:r="http://schemas.openxmlformats.org/officeDocument/2006/relationships" id="258" r:id="R8a1bfe0d9afc4d92"/>
    <p:sldId xmlns:r="http://schemas.openxmlformats.org/officeDocument/2006/relationships" id="259" r:id="R365ae6888f4246a3"/>
    <p:sldId xmlns:r="http://schemas.openxmlformats.org/officeDocument/2006/relationships" id="260" r:id="R03182f90a49d43f3"/>
    <p:sldId xmlns:r="http://schemas.openxmlformats.org/officeDocument/2006/relationships" id="261" r:id="Rab320add9b584568"/>
    <p:sldId xmlns:r="http://schemas.openxmlformats.org/officeDocument/2006/relationships" id="262" r:id="R22c5702e595245d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14cd9629284dd9" /><Relationship Type="http://schemas.openxmlformats.org/officeDocument/2006/relationships/slide" Target="/ppt/slides/slide1.xml" Id="R96a7cff1c9e9458f" /><Relationship Type="http://schemas.openxmlformats.org/officeDocument/2006/relationships/slide" Target="/ppt/slides/slide2.xml" Id="Ra2e80309a3014b45" /><Relationship Type="http://schemas.openxmlformats.org/officeDocument/2006/relationships/slide" Target="/ppt/slides/slide3.xml" Id="R8a1bfe0d9afc4d92" /><Relationship Type="http://schemas.openxmlformats.org/officeDocument/2006/relationships/slide" Target="/ppt/slides/slide4.xml" Id="R365ae6888f4246a3" /><Relationship Type="http://schemas.openxmlformats.org/officeDocument/2006/relationships/slide" Target="/ppt/slides/slide5.xml" Id="R03182f90a49d43f3" /><Relationship Type="http://schemas.openxmlformats.org/officeDocument/2006/relationships/slide" Target="/ppt/slides/slide6.xml" Id="Rab320add9b584568" /><Relationship Type="http://schemas.openxmlformats.org/officeDocument/2006/relationships/slide" Target="/ppt/slides/slide7.xml" Id="R22c5702e595245d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9ac326d9a8449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90f71d060a4344" /><Relationship Type="http://schemas.openxmlformats.org/officeDocument/2006/relationships/theme" Target="/ppt/slideMasters/theme/theme1.xml" Id="R95629758b103400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e90f71d060a434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6597539af04f3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0207754fcc4d2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c1e2c49a5140d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2b5bd25ead4e7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e17ae6bc2243d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3f62f7754a4ff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90fcf89282412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SMELAND DESIGN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SMELAND 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SMELAND DESIGN AS ble etablert [år] og holder til i Vegårshei.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SMELAND 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SMELAND 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SMELAND 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59 158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−38 395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−38 908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−193 639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212 186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SMELAND 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INGVALD SMELAND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SMELAND 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Kongeveien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4985 Vegårshei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olesmeland@gmail.com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915 021 921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SMELAND DESIGN AS</a:t>
            </a:r>
          </a:p>
        </p:txBody>
      </p:sp>
    </p:spTree>
  </p:cSld>
  <p:clrMapOvr>
    <a:masterClrMapping xmlns:a="http://schemas.openxmlformats.org/drawingml/2006/main"/>
  </p:clrMapOvr>
</p:sld>
</file>