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c34ba7ac43d438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50b245e0a864466"/>
  </p:sldMasterIdLst>
  <p:sldIdLst>
    <p:sldId xmlns:r="http://schemas.openxmlformats.org/officeDocument/2006/relationships" id="256" r:id="R4cf98f5145934a4d"/>
    <p:sldId xmlns:r="http://schemas.openxmlformats.org/officeDocument/2006/relationships" id="257" r:id="Radb836b7934e4048"/>
    <p:sldId xmlns:r="http://schemas.openxmlformats.org/officeDocument/2006/relationships" id="258" r:id="R3346ce50884e4dd9"/>
    <p:sldId xmlns:r="http://schemas.openxmlformats.org/officeDocument/2006/relationships" id="259" r:id="Rc48dffc9519644e0"/>
    <p:sldId xmlns:r="http://schemas.openxmlformats.org/officeDocument/2006/relationships" id="260" r:id="R16901a1e9984420a"/>
    <p:sldId xmlns:r="http://schemas.openxmlformats.org/officeDocument/2006/relationships" id="261" r:id="Ra28cd74a313f4b5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50b245e0a864466" /><Relationship Type="http://schemas.openxmlformats.org/officeDocument/2006/relationships/slide" Target="/ppt/slides/slide1.xml" Id="R4cf98f5145934a4d" /><Relationship Type="http://schemas.openxmlformats.org/officeDocument/2006/relationships/slide" Target="/ppt/slides/slide2.xml" Id="Radb836b7934e4048" /><Relationship Type="http://schemas.openxmlformats.org/officeDocument/2006/relationships/slide" Target="/ppt/slides/slide3.xml" Id="R3346ce50884e4dd9" /><Relationship Type="http://schemas.openxmlformats.org/officeDocument/2006/relationships/slide" Target="/ppt/slides/slide4.xml" Id="Rc48dffc9519644e0" /><Relationship Type="http://schemas.openxmlformats.org/officeDocument/2006/relationships/slide" Target="/ppt/slides/slide5.xml" Id="R16901a1e9984420a" /><Relationship Type="http://schemas.openxmlformats.org/officeDocument/2006/relationships/slide" Target="/ppt/slides/slide6.xml" Id="Ra28cd74a313f4b5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8dc304d0cbb45b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89508be14441cc" /><Relationship Type="http://schemas.openxmlformats.org/officeDocument/2006/relationships/theme" Target="/ppt/slideMasters/theme/theme1.xml" Id="R750815a07a76405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289508be14441c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2413fc96eb4b4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d08ad92a8a402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70ff473da44ef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937d0f80b24df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7e1072bf5841b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42110cdc574bc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MARIT OG TRYGVE GOAS STIFTELSE TIL INNKJØP AV KUNST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MARIT OG TRYGVE GOAS STIFTELSE TIL INNKJØP AV KUNST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MARIT OG TRYGVE GOAS STIFTELSE TIL INNKJØP AV KUNST ble etablert [år] og holder til i Haugesund.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MARIT OG TRYGVE GOAS STIFTELSE TIL INNKJØP AV KUNST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MARIT OG TRYGVE GOAS STIFTELSE TIL INNKJØP AV KUNST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MARIT OG TRYGVE GOAS STIFTELSE TIL INNKJØP AV KUNST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391 901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376 631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376 631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4 686 169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4 686 169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MARIT OG TRYGVE GOAS STIFTELSE TIL INNKJØP AV KUNST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Erling Skjalgssons gate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5523 Haugesund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915 026 400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MARIT OG TRYGVE GOAS STIFTELSE TIL INNKJØP AV KUNST</a:t>
            </a:r>
          </a:p>
        </p:txBody>
      </p:sp>
    </p:spTree>
  </p:cSld>
  <p:clrMapOvr>
    <a:masterClrMapping xmlns:a="http://schemas.openxmlformats.org/drawingml/2006/main"/>
  </p:clrMapOvr>
</p:sld>
</file>