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cd14110d2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32989dadc4abe"/>
  </p:sldMasterIdLst>
  <p:sldIdLst>
    <p:sldId xmlns:r="http://schemas.openxmlformats.org/officeDocument/2006/relationships" id="256" r:id="R99c314a0e21f4a5c"/>
    <p:sldId xmlns:r="http://schemas.openxmlformats.org/officeDocument/2006/relationships" id="257" r:id="Red2898433ac0492a"/>
    <p:sldId xmlns:r="http://schemas.openxmlformats.org/officeDocument/2006/relationships" id="258" r:id="R068b600f18564c3e"/>
    <p:sldId xmlns:r="http://schemas.openxmlformats.org/officeDocument/2006/relationships" id="259" r:id="Rc3388c7342a54cb5"/>
    <p:sldId xmlns:r="http://schemas.openxmlformats.org/officeDocument/2006/relationships" id="260" r:id="R88cf759ccabd4043"/>
    <p:sldId xmlns:r="http://schemas.openxmlformats.org/officeDocument/2006/relationships" id="261" r:id="R1384614fb00b4571"/>
    <p:sldId xmlns:r="http://schemas.openxmlformats.org/officeDocument/2006/relationships" id="262" r:id="R046e562a1ad9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32989dadc4abe" /><Relationship Type="http://schemas.openxmlformats.org/officeDocument/2006/relationships/slide" Target="/ppt/slides/slide1.xml" Id="R99c314a0e21f4a5c" /><Relationship Type="http://schemas.openxmlformats.org/officeDocument/2006/relationships/slide" Target="/ppt/slides/slide2.xml" Id="Red2898433ac0492a" /><Relationship Type="http://schemas.openxmlformats.org/officeDocument/2006/relationships/slide" Target="/ppt/slides/slide3.xml" Id="R068b600f18564c3e" /><Relationship Type="http://schemas.openxmlformats.org/officeDocument/2006/relationships/slide" Target="/ppt/slides/slide4.xml" Id="Rc3388c7342a54cb5" /><Relationship Type="http://schemas.openxmlformats.org/officeDocument/2006/relationships/slide" Target="/ppt/slides/slide5.xml" Id="R88cf759ccabd4043" /><Relationship Type="http://schemas.openxmlformats.org/officeDocument/2006/relationships/slide" Target="/ppt/slides/slide6.xml" Id="R1384614fb00b4571" /><Relationship Type="http://schemas.openxmlformats.org/officeDocument/2006/relationships/slide" Target="/ppt/slides/slide7.xml" Id="R046e562a1ad9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927e9b4af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1202f2a84249" /><Relationship Type="http://schemas.openxmlformats.org/officeDocument/2006/relationships/theme" Target="/ppt/slideMasters/theme/theme1.xml" Id="R7c6bbb34188e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21202f2a8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402dc473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57f27bdd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e779d3096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f934b4f4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1a751ca1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29886097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8023fd046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MUR &amp;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MUR &amp; FLIS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4 946 876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Haugerødvegen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915 031 951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MUR &amp; FLIS AS</a:t>
            </a:r>
          </a:p>
        </p:txBody>
      </p:sp>
    </p:spTree>
  </p:cSld>
  <p:clrMapOvr>
    <a:masterClrMapping xmlns:a="http://schemas.openxmlformats.org/drawingml/2006/main"/>
  </p:clrMapOvr>
</p:sld>
</file>