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2008ab8ee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17a362f4c44b6"/>
  </p:sldMasterIdLst>
  <p:sldIdLst>
    <p:sldId xmlns:r="http://schemas.openxmlformats.org/officeDocument/2006/relationships" id="256" r:id="R6c7da2fb08fc4f71"/>
    <p:sldId xmlns:r="http://schemas.openxmlformats.org/officeDocument/2006/relationships" id="257" r:id="R145a69d1f2764aaa"/>
    <p:sldId xmlns:r="http://schemas.openxmlformats.org/officeDocument/2006/relationships" id="258" r:id="Rd6d62714d6214901"/>
    <p:sldId xmlns:r="http://schemas.openxmlformats.org/officeDocument/2006/relationships" id="259" r:id="R4a2301e2cf704e31"/>
    <p:sldId xmlns:r="http://schemas.openxmlformats.org/officeDocument/2006/relationships" id="260" r:id="Rd0dacb2ff68949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17a362f4c44b6" /><Relationship Type="http://schemas.openxmlformats.org/officeDocument/2006/relationships/slide" Target="/ppt/slides/slide1.xml" Id="R6c7da2fb08fc4f71" /><Relationship Type="http://schemas.openxmlformats.org/officeDocument/2006/relationships/slide" Target="/ppt/slides/slide2.xml" Id="R145a69d1f2764aaa" /><Relationship Type="http://schemas.openxmlformats.org/officeDocument/2006/relationships/slide" Target="/ppt/slides/slide3.xml" Id="Rd6d62714d6214901" /><Relationship Type="http://schemas.openxmlformats.org/officeDocument/2006/relationships/slide" Target="/ppt/slides/slide4.xml" Id="R4a2301e2cf704e31" /><Relationship Type="http://schemas.openxmlformats.org/officeDocument/2006/relationships/slide" Target="/ppt/slides/slide5.xml" Id="Rd0dacb2ff68949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912e41980e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956ac936d4ef0" /><Relationship Type="http://schemas.openxmlformats.org/officeDocument/2006/relationships/theme" Target="/ppt/slideMasters/theme/theme1.xml" Id="R1b2efd165bd8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956ac936d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6bd3596194c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9e662ddbc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d2edca6c344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f867dea2e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84aba8dea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DYREGLEDEN EVJE-ANDERSEN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DYREGLEDEN EVJE-ANDERSEN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DYREGLEDEN EVJE-ANDERSEN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DYREGLEDEN EVJE-ANDERSEN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DYREGLEDEN EVJE-ANDERSEN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DYREGLEDEN EVJE-ANDERSEN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Vikersundgata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915 034 721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DYREGLEDEN EVJE-ANDERSEN</a:t>
            </a:r>
          </a:p>
        </p:txBody>
      </p:sp>
    </p:spTree>
  </p:cSld>
  <p:clrMapOvr>
    <a:masterClrMapping xmlns:a="http://schemas.openxmlformats.org/drawingml/2006/main"/>
  </p:clrMapOvr>
</p:sld>
</file>