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54ea3049422f4e25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701ff961874a41fc"/>
  </p:sldMasterIdLst>
  <p:sldIdLst>
    <p:sldId xmlns:r="http://schemas.openxmlformats.org/officeDocument/2006/relationships" id="256" r:id="R9213c7c5ef02485f"/>
    <p:sldId xmlns:r="http://schemas.openxmlformats.org/officeDocument/2006/relationships" id="257" r:id="R3072a38251ff4472"/>
    <p:sldId xmlns:r="http://schemas.openxmlformats.org/officeDocument/2006/relationships" id="258" r:id="Raf216d6ca3224af0"/>
    <p:sldId xmlns:r="http://schemas.openxmlformats.org/officeDocument/2006/relationships" id="259" r:id="R6ba602da27d54e97"/>
    <p:sldId xmlns:r="http://schemas.openxmlformats.org/officeDocument/2006/relationships" id="260" r:id="R8838ba3c3ece4a48"/>
    <p:sldId xmlns:r="http://schemas.openxmlformats.org/officeDocument/2006/relationships" id="261" r:id="R94a0e14bb84a478d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701ff961874a41fc" /><Relationship Type="http://schemas.openxmlformats.org/officeDocument/2006/relationships/slide" Target="/ppt/slides/slide1.xml" Id="R9213c7c5ef02485f" /><Relationship Type="http://schemas.openxmlformats.org/officeDocument/2006/relationships/slide" Target="/ppt/slides/slide2.xml" Id="R3072a38251ff4472" /><Relationship Type="http://schemas.openxmlformats.org/officeDocument/2006/relationships/slide" Target="/ppt/slides/slide3.xml" Id="Raf216d6ca3224af0" /><Relationship Type="http://schemas.openxmlformats.org/officeDocument/2006/relationships/slide" Target="/ppt/slides/slide4.xml" Id="R6ba602da27d54e97" /><Relationship Type="http://schemas.openxmlformats.org/officeDocument/2006/relationships/slide" Target="/ppt/slides/slide5.xml" Id="R8838ba3c3ece4a48" /><Relationship Type="http://schemas.openxmlformats.org/officeDocument/2006/relationships/slide" Target="/ppt/slides/slide6.xml" Id="R94a0e14bb84a478d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b9f5609bc20348fa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3d21230704c437e" /><Relationship Type="http://schemas.openxmlformats.org/officeDocument/2006/relationships/theme" Target="/ppt/slideMasters/theme/theme1.xml" Id="R5b2706ac92254f4d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23d21230704c437e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182dbcf726e4b36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3ed3c704e6c54001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f567e27d98a8442d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509eb04ae574a7f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f1c1b67b124842c5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f0794a4e508a496b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RIKTIG RENHOLD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RIKTIG RENHOLD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RIKTIG RENHOLD AS ble etablert [år] og holder til i Drammen.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RIKTIG RENHOLD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RIKTIG RENHOLD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RIKTIG RENHOLD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INVESTA KAPITAL AS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RIKTIG RENHOLD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Havnegata 10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3040 Drammen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915 035 167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RIKTIG RENHOLD AS</a:t>
            </a:r>
          </a:p>
        </p:txBody>
      </p:sp>
    </p:spTree>
  </p:cSld>
  <p:clrMapOvr>
    <a:masterClrMapping xmlns:a="http://schemas.openxmlformats.org/drawingml/2006/main"/>
  </p:clrMapOvr>
</p:sld>
</file>