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6378eba5b49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ef6d1fbe3242dd"/>
  </p:sldMasterIdLst>
  <p:sldIdLst>
    <p:sldId xmlns:r="http://schemas.openxmlformats.org/officeDocument/2006/relationships" id="256" r:id="Reab8fd8fe1594291"/>
    <p:sldId xmlns:r="http://schemas.openxmlformats.org/officeDocument/2006/relationships" id="257" r:id="R0d20b06744e14cb0"/>
    <p:sldId xmlns:r="http://schemas.openxmlformats.org/officeDocument/2006/relationships" id="258" r:id="Rcfb715ccc89b4c11"/>
    <p:sldId xmlns:r="http://schemas.openxmlformats.org/officeDocument/2006/relationships" id="259" r:id="R41bec9b1601b491a"/>
    <p:sldId xmlns:r="http://schemas.openxmlformats.org/officeDocument/2006/relationships" id="260" r:id="R318d7e8fbeaf4963"/>
    <p:sldId xmlns:r="http://schemas.openxmlformats.org/officeDocument/2006/relationships" id="261" r:id="Rf1b0e3c1fca0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f6d1fbe3242dd" /><Relationship Type="http://schemas.openxmlformats.org/officeDocument/2006/relationships/slide" Target="/ppt/slides/slide1.xml" Id="Reab8fd8fe1594291" /><Relationship Type="http://schemas.openxmlformats.org/officeDocument/2006/relationships/slide" Target="/ppt/slides/slide2.xml" Id="R0d20b06744e14cb0" /><Relationship Type="http://schemas.openxmlformats.org/officeDocument/2006/relationships/slide" Target="/ppt/slides/slide3.xml" Id="Rcfb715ccc89b4c11" /><Relationship Type="http://schemas.openxmlformats.org/officeDocument/2006/relationships/slide" Target="/ppt/slides/slide4.xml" Id="R41bec9b1601b491a" /><Relationship Type="http://schemas.openxmlformats.org/officeDocument/2006/relationships/slide" Target="/ppt/slides/slide5.xml" Id="R318d7e8fbeaf4963" /><Relationship Type="http://schemas.openxmlformats.org/officeDocument/2006/relationships/slide" Target="/ppt/slides/slide6.xml" Id="Rf1b0e3c1fca0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a72780bec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aae9573354404" /><Relationship Type="http://schemas.openxmlformats.org/officeDocument/2006/relationships/theme" Target="/ppt/slideMasters/theme/theme1.xml" Id="R474b8b079b234a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eaae957335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b1cfc705b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eba84d748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565a9f1e1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5877a8fad43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0a96583f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6d5c33039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LILLEMOEN FRODE HEITMANN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LENNAVIK TERJE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BYGG AS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KLYKKEN CHRISTIAN LØVOLD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LEDANG JON FOLKE  –  13,9 %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915 036 740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BYGG AS</a:t>
            </a:r>
          </a:p>
        </p:txBody>
      </p:sp>
    </p:spTree>
  </p:cSld>
  <p:clrMapOvr>
    <a:masterClrMapping xmlns:a="http://schemas.openxmlformats.org/drawingml/2006/main"/>
  </p:clrMapOvr>
</p:sld>
</file>