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353bf4694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83710c1714317"/>
  </p:sldMasterIdLst>
  <p:sldIdLst>
    <p:sldId xmlns:r="http://schemas.openxmlformats.org/officeDocument/2006/relationships" id="256" r:id="Ra46e5c7391d245d8"/>
    <p:sldId xmlns:r="http://schemas.openxmlformats.org/officeDocument/2006/relationships" id="257" r:id="Rdcfa5c5dc6824499"/>
    <p:sldId xmlns:r="http://schemas.openxmlformats.org/officeDocument/2006/relationships" id="258" r:id="R010f2f86381a45b3"/>
    <p:sldId xmlns:r="http://schemas.openxmlformats.org/officeDocument/2006/relationships" id="259" r:id="Reb905b1d35c54452"/>
    <p:sldId xmlns:r="http://schemas.openxmlformats.org/officeDocument/2006/relationships" id="260" r:id="Raf563752e51640f4"/>
    <p:sldId xmlns:r="http://schemas.openxmlformats.org/officeDocument/2006/relationships" id="261" r:id="Raaa9e802870d4230"/>
    <p:sldId xmlns:r="http://schemas.openxmlformats.org/officeDocument/2006/relationships" id="262" r:id="R3e259c74f022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83710c1714317" /><Relationship Type="http://schemas.openxmlformats.org/officeDocument/2006/relationships/slide" Target="/ppt/slides/slide1.xml" Id="Ra46e5c7391d245d8" /><Relationship Type="http://schemas.openxmlformats.org/officeDocument/2006/relationships/slide" Target="/ppt/slides/slide2.xml" Id="Rdcfa5c5dc6824499" /><Relationship Type="http://schemas.openxmlformats.org/officeDocument/2006/relationships/slide" Target="/ppt/slides/slide3.xml" Id="R010f2f86381a45b3" /><Relationship Type="http://schemas.openxmlformats.org/officeDocument/2006/relationships/slide" Target="/ppt/slides/slide4.xml" Id="Reb905b1d35c54452" /><Relationship Type="http://schemas.openxmlformats.org/officeDocument/2006/relationships/slide" Target="/ppt/slides/slide5.xml" Id="Raf563752e51640f4" /><Relationship Type="http://schemas.openxmlformats.org/officeDocument/2006/relationships/slide" Target="/ppt/slides/slide6.xml" Id="Raaa9e802870d4230" /><Relationship Type="http://schemas.openxmlformats.org/officeDocument/2006/relationships/slide" Target="/ppt/slides/slide7.xml" Id="R3e259c74f022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088ec36b8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58530b894781" /><Relationship Type="http://schemas.openxmlformats.org/officeDocument/2006/relationships/theme" Target="/ppt/slideMasters/theme/theme1.xml" Id="R4df920d595ae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758530b89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ef79a644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84219964e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57521fe0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8d044847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8ab8f13d8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1ae9f382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70e3ec8a5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TIRTUV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TIRTUV HOLDING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3 132 228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ARNE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Stemmemyr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915 038 344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TIRTUV HOLDING AS</a:t>
            </a:r>
          </a:p>
        </p:txBody>
      </p:sp>
    </p:spTree>
  </p:cSld>
  <p:clrMapOvr>
    <a:masterClrMapping xmlns:a="http://schemas.openxmlformats.org/drawingml/2006/main"/>
  </p:clrMapOvr>
</p:sld>
</file>