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70b67a433c47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4b0975f8b245c6"/>
  </p:sldMasterIdLst>
  <p:sldIdLst>
    <p:sldId xmlns:r="http://schemas.openxmlformats.org/officeDocument/2006/relationships" id="256" r:id="Recdc4604f90a4cbc"/>
    <p:sldId xmlns:r="http://schemas.openxmlformats.org/officeDocument/2006/relationships" id="257" r:id="Rd3f329f78bf542cb"/>
    <p:sldId xmlns:r="http://schemas.openxmlformats.org/officeDocument/2006/relationships" id="258" r:id="Re171aadd7e8d45a7"/>
    <p:sldId xmlns:r="http://schemas.openxmlformats.org/officeDocument/2006/relationships" id="259" r:id="Rd54cd0f659c34114"/>
    <p:sldId xmlns:r="http://schemas.openxmlformats.org/officeDocument/2006/relationships" id="260" r:id="R4b631539906e4b2f"/>
    <p:sldId xmlns:r="http://schemas.openxmlformats.org/officeDocument/2006/relationships" id="261" r:id="R67fd4aaebe3a4bdb"/>
    <p:sldId xmlns:r="http://schemas.openxmlformats.org/officeDocument/2006/relationships" id="262" r:id="R8f0dfe56645c4d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b0975f8b245c6" /><Relationship Type="http://schemas.openxmlformats.org/officeDocument/2006/relationships/slide" Target="/ppt/slides/slide1.xml" Id="Recdc4604f90a4cbc" /><Relationship Type="http://schemas.openxmlformats.org/officeDocument/2006/relationships/slide" Target="/ppt/slides/slide2.xml" Id="Rd3f329f78bf542cb" /><Relationship Type="http://schemas.openxmlformats.org/officeDocument/2006/relationships/slide" Target="/ppt/slides/slide3.xml" Id="Re171aadd7e8d45a7" /><Relationship Type="http://schemas.openxmlformats.org/officeDocument/2006/relationships/slide" Target="/ppt/slides/slide4.xml" Id="Rd54cd0f659c34114" /><Relationship Type="http://schemas.openxmlformats.org/officeDocument/2006/relationships/slide" Target="/ppt/slides/slide5.xml" Id="R4b631539906e4b2f" /><Relationship Type="http://schemas.openxmlformats.org/officeDocument/2006/relationships/slide" Target="/ppt/slides/slide6.xml" Id="R67fd4aaebe3a4bdb" /><Relationship Type="http://schemas.openxmlformats.org/officeDocument/2006/relationships/slide" Target="/ppt/slides/slide7.xml" Id="R8f0dfe56645c4d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fd7fd6f7e48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593e9a4be44a6" /><Relationship Type="http://schemas.openxmlformats.org/officeDocument/2006/relationships/theme" Target="/ppt/slideMasters/theme/theme1.xml" Id="R9d023012868b4c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593e9a4be44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7c43589a24e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d102470eb4b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560a19c7f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a60dbc128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7a30c7105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3cc3720244f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3c64295f6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ALKASKA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ALKASKA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1 452 245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1 527 177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ALMENNING ODDVIN MAGNE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EGIL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KASSEL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915 043 607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ALKASKA AS</a:t>
            </a:r>
          </a:p>
        </p:txBody>
      </p:sp>
    </p:spTree>
  </p:cSld>
  <p:clrMapOvr>
    <a:masterClrMapping xmlns:a="http://schemas.openxmlformats.org/drawingml/2006/main"/>
  </p:clrMapOvr>
</p:sld>
</file>