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d357b1698047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848a9c767e4624"/>
  </p:sldMasterIdLst>
  <p:sldIdLst>
    <p:sldId xmlns:r="http://schemas.openxmlformats.org/officeDocument/2006/relationships" id="256" r:id="R0e117e19d2aa4cc5"/>
    <p:sldId xmlns:r="http://schemas.openxmlformats.org/officeDocument/2006/relationships" id="257" r:id="Ra8a4febf745741cd"/>
    <p:sldId xmlns:r="http://schemas.openxmlformats.org/officeDocument/2006/relationships" id="258" r:id="R55dd2df0dd1841a8"/>
    <p:sldId xmlns:r="http://schemas.openxmlformats.org/officeDocument/2006/relationships" id="259" r:id="Rc2ad0950327d44f4"/>
    <p:sldId xmlns:r="http://schemas.openxmlformats.org/officeDocument/2006/relationships" id="260" r:id="R1082f9a8962e4b68"/>
    <p:sldId xmlns:r="http://schemas.openxmlformats.org/officeDocument/2006/relationships" id="261" r:id="Ra4ea3b0c25ab420a"/>
    <p:sldId xmlns:r="http://schemas.openxmlformats.org/officeDocument/2006/relationships" id="262" r:id="Rd2581876704a42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848a9c767e4624" /><Relationship Type="http://schemas.openxmlformats.org/officeDocument/2006/relationships/slide" Target="/ppt/slides/slide1.xml" Id="R0e117e19d2aa4cc5" /><Relationship Type="http://schemas.openxmlformats.org/officeDocument/2006/relationships/slide" Target="/ppt/slides/slide2.xml" Id="Ra8a4febf745741cd" /><Relationship Type="http://schemas.openxmlformats.org/officeDocument/2006/relationships/slide" Target="/ppt/slides/slide3.xml" Id="R55dd2df0dd1841a8" /><Relationship Type="http://schemas.openxmlformats.org/officeDocument/2006/relationships/slide" Target="/ppt/slides/slide4.xml" Id="Rc2ad0950327d44f4" /><Relationship Type="http://schemas.openxmlformats.org/officeDocument/2006/relationships/slide" Target="/ppt/slides/slide5.xml" Id="R1082f9a8962e4b68" /><Relationship Type="http://schemas.openxmlformats.org/officeDocument/2006/relationships/slide" Target="/ppt/slides/slide6.xml" Id="Ra4ea3b0c25ab420a" /><Relationship Type="http://schemas.openxmlformats.org/officeDocument/2006/relationships/slide" Target="/ppt/slides/slide7.xml" Id="Rd2581876704a42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5b188573734b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4d640674b4fd3" /><Relationship Type="http://schemas.openxmlformats.org/officeDocument/2006/relationships/theme" Target="/ppt/slideMasters/theme/theme1.xml" Id="Re6d8e50e2f5346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c4d640674b4f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10f2c52c143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68d31316a46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1632345ac4e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691f1199e4f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bc324963b4d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25c4e78a047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5b96f16df4f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PRACTIK. BEREDSKAPSSIMULATOR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PRACTIK. BEREDSKAPSSIMULATOR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PRACTIK. BEREDSKAPSSIMULATOR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PRACTIK. BEREDSKAPSSIMULATOR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PRACTIK. BEREDSKAPSSIMULATOR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PRACTIK. BEREDSKAPSSIMULATOR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798 676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−167 974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−167 974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−82 577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126 343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PRACTIK. BEREDSKAPSSIMULATOR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JOSEFSEN BAKKEMO  –  81,6 %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HENRY INGILÆ  –  10,2 %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ARNE WESTERMANN  –  8,2 %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PRACTIK. BEREDSKAPSSIMULATOR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Kongsvei 79A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8020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erling.bakkemo@gmail.com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915 043 666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PRACTIK. BEREDSKAPSSIMULATOR AS</a:t>
            </a:r>
          </a:p>
        </p:txBody>
      </p:sp>
    </p:spTree>
  </p:cSld>
  <p:clrMapOvr>
    <a:masterClrMapping xmlns:a="http://schemas.openxmlformats.org/drawingml/2006/main"/>
  </p:clrMapOvr>
</p:sld>
</file>