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cdbaefdf564b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f337945ead45ae"/>
  </p:sldMasterIdLst>
  <p:sldIdLst>
    <p:sldId xmlns:r="http://schemas.openxmlformats.org/officeDocument/2006/relationships" id="256" r:id="R9a8f8ebff16240de"/>
    <p:sldId xmlns:r="http://schemas.openxmlformats.org/officeDocument/2006/relationships" id="257" r:id="Rc130c89234504ea0"/>
    <p:sldId xmlns:r="http://schemas.openxmlformats.org/officeDocument/2006/relationships" id="258" r:id="R12e7838bf01444fb"/>
    <p:sldId xmlns:r="http://schemas.openxmlformats.org/officeDocument/2006/relationships" id="259" r:id="Ra040b009fd274fd4"/>
    <p:sldId xmlns:r="http://schemas.openxmlformats.org/officeDocument/2006/relationships" id="260" r:id="R17ebf1f594154495"/>
    <p:sldId xmlns:r="http://schemas.openxmlformats.org/officeDocument/2006/relationships" id="261" r:id="R75d282cb815d4b8f"/>
    <p:sldId xmlns:r="http://schemas.openxmlformats.org/officeDocument/2006/relationships" id="262" r:id="Re22b416376cc48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337945ead45ae" /><Relationship Type="http://schemas.openxmlformats.org/officeDocument/2006/relationships/slide" Target="/ppt/slides/slide1.xml" Id="R9a8f8ebff16240de" /><Relationship Type="http://schemas.openxmlformats.org/officeDocument/2006/relationships/slide" Target="/ppt/slides/slide2.xml" Id="Rc130c89234504ea0" /><Relationship Type="http://schemas.openxmlformats.org/officeDocument/2006/relationships/slide" Target="/ppt/slides/slide3.xml" Id="R12e7838bf01444fb" /><Relationship Type="http://schemas.openxmlformats.org/officeDocument/2006/relationships/slide" Target="/ppt/slides/slide4.xml" Id="Ra040b009fd274fd4" /><Relationship Type="http://schemas.openxmlformats.org/officeDocument/2006/relationships/slide" Target="/ppt/slides/slide5.xml" Id="R17ebf1f594154495" /><Relationship Type="http://schemas.openxmlformats.org/officeDocument/2006/relationships/slide" Target="/ppt/slides/slide6.xml" Id="R75d282cb815d4b8f" /><Relationship Type="http://schemas.openxmlformats.org/officeDocument/2006/relationships/slide" Target="/ppt/slides/slide7.xml" Id="Re22b416376cc48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f7d777582341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b5bbdc5a44f99" /><Relationship Type="http://schemas.openxmlformats.org/officeDocument/2006/relationships/theme" Target="/ppt/slideMasters/theme/theme1.xml" Id="R0c754e0b736843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3b5bbdc5a44f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a2df29b2c42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fcd50e7cf41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210d2fabf48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f55071e0e4d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fb916e02946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eee895c384d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46e83d00d45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 KJELDSEN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KJELDSEN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−720 563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10 138 945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10 138 945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HARTVIG KJELDSEN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Middelthuns gate 21C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915 059 813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