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3d1c873b646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6d4613aec243b1"/>
  </p:sldMasterIdLst>
  <p:sldIdLst>
    <p:sldId xmlns:r="http://schemas.openxmlformats.org/officeDocument/2006/relationships" id="256" r:id="Ra7dddcdac5bb465f"/>
    <p:sldId xmlns:r="http://schemas.openxmlformats.org/officeDocument/2006/relationships" id="257" r:id="R4c1cf04ea6ce4627"/>
    <p:sldId xmlns:r="http://schemas.openxmlformats.org/officeDocument/2006/relationships" id="258" r:id="Rc66a07ec79104bcd"/>
    <p:sldId xmlns:r="http://schemas.openxmlformats.org/officeDocument/2006/relationships" id="259" r:id="R40256256367f44ee"/>
    <p:sldId xmlns:r="http://schemas.openxmlformats.org/officeDocument/2006/relationships" id="260" r:id="R8fb3fa8f5bf34a90"/>
    <p:sldId xmlns:r="http://schemas.openxmlformats.org/officeDocument/2006/relationships" id="261" r:id="Rba9ccf76eead485c"/>
    <p:sldId xmlns:r="http://schemas.openxmlformats.org/officeDocument/2006/relationships" id="262" r:id="Rdb92da5e4b2548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6d4613aec243b1" /><Relationship Type="http://schemas.openxmlformats.org/officeDocument/2006/relationships/slide" Target="/ppt/slides/slide1.xml" Id="Ra7dddcdac5bb465f" /><Relationship Type="http://schemas.openxmlformats.org/officeDocument/2006/relationships/slide" Target="/ppt/slides/slide2.xml" Id="R4c1cf04ea6ce4627" /><Relationship Type="http://schemas.openxmlformats.org/officeDocument/2006/relationships/slide" Target="/ppt/slides/slide3.xml" Id="Rc66a07ec79104bcd" /><Relationship Type="http://schemas.openxmlformats.org/officeDocument/2006/relationships/slide" Target="/ppt/slides/slide4.xml" Id="R40256256367f44ee" /><Relationship Type="http://schemas.openxmlformats.org/officeDocument/2006/relationships/slide" Target="/ppt/slides/slide5.xml" Id="R8fb3fa8f5bf34a90" /><Relationship Type="http://schemas.openxmlformats.org/officeDocument/2006/relationships/slide" Target="/ppt/slides/slide6.xml" Id="Rba9ccf76eead485c" /><Relationship Type="http://schemas.openxmlformats.org/officeDocument/2006/relationships/slide" Target="/ppt/slides/slide7.xml" Id="Rdb92da5e4b2548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a90e8e74d47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832b9d834149a6" /><Relationship Type="http://schemas.openxmlformats.org/officeDocument/2006/relationships/theme" Target="/ppt/slideMasters/theme/theme1.xml" Id="R7f816a92d24340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832b9d834149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2488f720d49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5e3fc22bfb41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77122bf7845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906cfc0c84c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645007781943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f970eff2a41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6d7ee60f445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DUUZRA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DUUZRA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DUUZRA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DUUZRA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DUUZRA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DUUZRA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634 080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1 154 960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DUUZRA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RASMUSSEN NICOLAI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FOA INVESTMENTS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DUUZRA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915 063 349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DUUZRA NORWAY AS</a:t>
            </a:r>
          </a:p>
        </p:txBody>
      </p:sp>
    </p:spTree>
  </p:cSld>
  <p:clrMapOvr>
    <a:masterClrMapping xmlns:a="http://schemas.openxmlformats.org/drawingml/2006/main"/>
  </p:clrMapOvr>
</p:sld>
</file>