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03cb8103d443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30e60fea064051"/>
  </p:sldMasterIdLst>
  <p:sldIdLst>
    <p:sldId xmlns:r="http://schemas.openxmlformats.org/officeDocument/2006/relationships" id="256" r:id="Rd36de04c4d1f413e"/>
    <p:sldId xmlns:r="http://schemas.openxmlformats.org/officeDocument/2006/relationships" id="257" r:id="Re22b4389cc5e44cd"/>
    <p:sldId xmlns:r="http://schemas.openxmlformats.org/officeDocument/2006/relationships" id="258" r:id="Rd36e11180a004297"/>
    <p:sldId xmlns:r="http://schemas.openxmlformats.org/officeDocument/2006/relationships" id="259" r:id="R151274abe2134520"/>
    <p:sldId xmlns:r="http://schemas.openxmlformats.org/officeDocument/2006/relationships" id="260" r:id="R10bc56e57ef84361"/>
    <p:sldId xmlns:r="http://schemas.openxmlformats.org/officeDocument/2006/relationships" id="261" r:id="Re0d8a03404e344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30e60fea064051" /><Relationship Type="http://schemas.openxmlformats.org/officeDocument/2006/relationships/slide" Target="/ppt/slides/slide1.xml" Id="Rd36de04c4d1f413e" /><Relationship Type="http://schemas.openxmlformats.org/officeDocument/2006/relationships/slide" Target="/ppt/slides/slide2.xml" Id="Re22b4389cc5e44cd" /><Relationship Type="http://schemas.openxmlformats.org/officeDocument/2006/relationships/slide" Target="/ppt/slides/slide3.xml" Id="Rd36e11180a004297" /><Relationship Type="http://schemas.openxmlformats.org/officeDocument/2006/relationships/slide" Target="/ppt/slides/slide4.xml" Id="R151274abe2134520" /><Relationship Type="http://schemas.openxmlformats.org/officeDocument/2006/relationships/slide" Target="/ppt/slides/slide5.xml" Id="R10bc56e57ef84361" /><Relationship Type="http://schemas.openxmlformats.org/officeDocument/2006/relationships/slide" Target="/ppt/slides/slide6.xml" Id="Re0d8a03404e344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e5964d2eb644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5f101deba4478" /><Relationship Type="http://schemas.openxmlformats.org/officeDocument/2006/relationships/theme" Target="/ppt/slideMasters/theme/theme1.xml" Id="Re826092d86c748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75f101deba44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3b646c08444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c4399c51c4d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c33e3b3ef4a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1d562c34a48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52a74f69d49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fa0d7dba341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GP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GP BYGG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PALILIONIS GYTIS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915 070 639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 BYGG AS</a:t>
            </a:r>
          </a:p>
        </p:txBody>
      </p:sp>
    </p:spTree>
  </p:cSld>
  <p:clrMapOvr>
    <a:masterClrMapping xmlns:a="http://schemas.openxmlformats.org/drawingml/2006/main"/>
  </p:clrMapOvr>
</p:sld>
</file>