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dba0151c6af4e7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5356e4ba58b408b"/>
  </p:sldMasterIdLst>
  <p:sldIdLst>
    <p:sldId xmlns:r="http://schemas.openxmlformats.org/officeDocument/2006/relationships" id="256" r:id="Rea72c9d1c7984d96"/>
    <p:sldId xmlns:r="http://schemas.openxmlformats.org/officeDocument/2006/relationships" id="257" r:id="R996142f68d344f41"/>
    <p:sldId xmlns:r="http://schemas.openxmlformats.org/officeDocument/2006/relationships" id="258" r:id="R0d5cc02eaf354114"/>
    <p:sldId xmlns:r="http://schemas.openxmlformats.org/officeDocument/2006/relationships" id="259" r:id="R55a9f1c9d649463d"/>
    <p:sldId xmlns:r="http://schemas.openxmlformats.org/officeDocument/2006/relationships" id="260" r:id="Rc932a7c8186a4eb0"/>
    <p:sldId xmlns:r="http://schemas.openxmlformats.org/officeDocument/2006/relationships" id="261" r:id="Ra46dd820c88f4a31"/>
    <p:sldId xmlns:r="http://schemas.openxmlformats.org/officeDocument/2006/relationships" id="262" r:id="R5a5c969bccdc489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356e4ba58b408b" /><Relationship Type="http://schemas.openxmlformats.org/officeDocument/2006/relationships/slide" Target="/ppt/slides/slide1.xml" Id="Rea72c9d1c7984d96" /><Relationship Type="http://schemas.openxmlformats.org/officeDocument/2006/relationships/slide" Target="/ppt/slides/slide2.xml" Id="R996142f68d344f41" /><Relationship Type="http://schemas.openxmlformats.org/officeDocument/2006/relationships/slide" Target="/ppt/slides/slide3.xml" Id="R0d5cc02eaf354114" /><Relationship Type="http://schemas.openxmlformats.org/officeDocument/2006/relationships/slide" Target="/ppt/slides/slide4.xml" Id="R55a9f1c9d649463d" /><Relationship Type="http://schemas.openxmlformats.org/officeDocument/2006/relationships/slide" Target="/ppt/slides/slide5.xml" Id="Rc932a7c8186a4eb0" /><Relationship Type="http://schemas.openxmlformats.org/officeDocument/2006/relationships/slide" Target="/ppt/slides/slide6.xml" Id="Ra46dd820c88f4a31" /><Relationship Type="http://schemas.openxmlformats.org/officeDocument/2006/relationships/slide" Target="/ppt/slides/slide7.xml" Id="R5a5c969bccdc489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da4054e8dd49e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6d8b898f644073" /><Relationship Type="http://schemas.openxmlformats.org/officeDocument/2006/relationships/theme" Target="/ppt/slideMasters/theme/theme1.xml" Id="Rdf3014ba89ed44a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26d8b898f64407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74da09bd464a3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afdcb88612426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4518952ccd410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0e0b0017ec4dc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8f3e6c7426409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6759180748404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1ad57889a947b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BAKKA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BAKKA INVEST AS ble etablert [år] og holder til i Fusa.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−6 515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−309 127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159 935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1 212 504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DAG DANIELSEN BAKKA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ELI BIRGITTE SKARSTEIN BAKKA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Dag Bakka, Vinnesvegen 520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5641 Fusa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21 38 93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dagbakka79@gmail.com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915 073 050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BAKKA INVEST AS</a:t>
            </a:r>
          </a:p>
        </p:txBody>
      </p:sp>
    </p:spTree>
  </p:cSld>
  <p:clrMapOvr>
    <a:masterClrMapping xmlns:a="http://schemas.openxmlformats.org/drawingml/2006/main"/>
  </p:clrMapOvr>
</p:sld>
</file>