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d6c2ae93884c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7d005c25314f0e"/>
  </p:sldMasterIdLst>
  <p:sldIdLst>
    <p:sldId xmlns:r="http://schemas.openxmlformats.org/officeDocument/2006/relationships" id="256" r:id="R0d95bb2208d944d1"/>
    <p:sldId xmlns:r="http://schemas.openxmlformats.org/officeDocument/2006/relationships" id="257" r:id="Rff0724d9b8d940c0"/>
    <p:sldId xmlns:r="http://schemas.openxmlformats.org/officeDocument/2006/relationships" id="258" r:id="R50522551b4b04e95"/>
    <p:sldId xmlns:r="http://schemas.openxmlformats.org/officeDocument/2006/relationships" id="259" r:id="R3f7a1b174ce943e9"/>
    <p:sldId xmlns:r="http://schemas.openxmlformats.org/officeDocument/2006/relationships" id="260" r:id="Rbb6ade4f2ce8476f"/>
    <p:sldId xmlns:r="http://schemas.openxmlformats.org/officeDocument/2006/relationships" id="261" r:id="Ra889f15a28354850"/>
    <p:sldId xmlns:r="http://schemas.openxmlformats.org/officeDocument/2006/relationships" id="262" r:id="R3c8eaf681df745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7d005c25314f0e" /><Relationship Type="http://schemas.openxmlformats.org/officeDocument/2006/relationships/slide" Target="/ppt/slides/slide1.xml" Id="R0d95bb2208d944d1" /><Relationship Type="http://schemas.openxmlformats.org/officeDocument/2006/relationships/slide" Target="/ppt/slides/slide2.xml" Id="Rff0724d9b8d940c0" /><Relationship Type="http://schemas.openxmlformats.org/officeDocument/2006/relationships/slide" Target="/ppt/slides/slide3.xml" Id="R50522551b4b04e95" /><Relationship Type="http://schemas.openxmlformats.org/officeDocument/2006/relationships/slide" Target="/ppt/slides/slide4.xml" Id="R3f7a1b174ce943e9" /><Relationship Type="http://schemas.openxmlformats.org/officeDocument/2006/relationships/slide" Target="/ppt/slides/slide5.xml" Id="Rbb6ade4f2ce8476f" /><Relationship Type="http://schemas.openxmlformats.org/officeDocument/2006/relationships/slide" Target="/ppt/slides/slide6.xml" Id="Ra889f15a28354850" /><Relationship Type="http://schemas.openxmlformats.org/officeDocument/2006/relationships/slide" Target="/ppt/slides/slide7.xml" Id="R3c8eaf681df745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5594611e7048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b16c1023ff4c87" /><Relationship Type="http://schemas.openxmlformats.org/officeDocument/2006/relationships/theme" Target="/ppt/slideMasters/theme/theme1.xml" Id="Rf1fde9da3e514c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b16c1023ff4c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785c1785146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a4aa50b9f4c3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999077be8542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9f652b68240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47cf4a8ff40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db554f0fb4b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ecf4e7cd349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MISTA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MISTA INVEST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5 990 046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15 677 350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21 452 990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REIMERS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Båtstøjordet 103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915 074 677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MISTA INVEST AS</a:t>
            </a:r>
          </a:p>
        </p:txBody>
      </p:sp>
    </p:spTree>
  </p:cSld>
  <p:clrMapOvr>
    <a:masterClrMapping xmlns:a="http://schemas.openxmlformats.org/drawingml/2006/main"/>
  </p:clrMapOvr>
</p:sld>
</file>