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bc5e7f746e8422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a40c36ce5844917"/>
  </p:sldMasterIdLst>
  <p:sldIdLst>
    <p:sldId xmlns:r="http://schemas.openxmlformats.org/officeDocument/2006/relationships" id="256" r:id="Ra240b15d05b0486d"/>
    <p:sldId xmlns:r="http://schemas.openxmlformats.org/officeDocument/2006/relationships" id="257" r:id="R95a5a1751c17432f"/>
    <p:sldId xmlns:r="http://schemas.openxmlformats.org/officeDocument/2006/relationships" id="258" r:id="R15aab4f30d9a4d5f"/>
    <p:sldId xmlns:r="http://schemas.openxmlformats.org/officeDocument/2006/relationships" id="259" r:id="R328c6a5fc0d64e9c"/>
    <p:sldId xmlns:r="http://schemas.openxmlformats.org/officeDocument/2006/relationships" id="260" r:id="R216c02efd9154bff"/>
    <p:sldId xmlns:r="http://schemas.openxmlformats.org/officeDocument/2006/relationships" id="261" r:id="R20abb20ae20444cb"/>
    <p:sldId xmlns:r="http://schemas.openxmlformats.org/officeDocument/2006/relationships" id="262" r:id="R51fbc767a3544fb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a40c36ce5844917" /><Relationship Type="http://schemas.openxmlformats.org/officeDocument/2006/relationships/slide" Target="/ppt/slides/slide1.xml" Id="Ra240b15d05b0486d" /><Relationship Type="http://schemas.openxmlformats.org/officeDocument/2006/relationships/slide" Target="/ppt/slides/slide2.xml" Id="R95a5a1751c17432f" /><Relationship Type="http://schemas.openxmlformats.org/officeDocument/2006/relationships/slide" Target="/ppt/slides/slide3.xml" Id="R15aab4f30d9a4d5f" /><Relationship Type="http://schemas.openxmlformats.org/officeDocument/2006/relationships/slide" Target="/ppt/slides/slide4.xml" Id="R328c6a5fc0d64e9c" /><Relationship Type="http://schemas.openxmlformats.org/officeDocument/2006/relationships/slide" Target="/ppt/slides/slide5.xml" Id="R216c02efd9154bff" /><Relationship Type="http://schemas.openxmlformats.org/officeDocument/2006/relationships/slide" Target="/ppt/slides/slide6.xml" Id="R20abb20ae20444cb" /><Relationship Type="http://schemas.openxmlformats.org/officeDocument/2006/relationships/slide" Target="/ppt/slides/slide7.xml" Id="R51fbc767a3544fb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971130c27624f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25cf31998ff40d4" /><Relationship Type="http://schemas.openxmlformats.org/officeDocument/2006/relationships/theme" Target="/ppt/slideMasters/theme/theme1.xml" Id="R27281f7eb3e541a7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25cf31998ff40d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7bd380a0f94c4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814a10c172460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e8adb902b5445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8988020e2c8436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3793938954f42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ced382e966487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4030681bf449f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JOLIN ACCOUNTING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JOLIN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JOLIN ACCOUNTING AS ble etablert [år] og holder til i Lier.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JOLIN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JOLIN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JOLIN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1 909 039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113 980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50 903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1 401 685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2 158 500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JOLIN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JOLANTA MARKENG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JOLIN ACCOUNTING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Stampehaugen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3405 Lier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47 37 37 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agneta@jolin.no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915 077 218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JOLIN ACCOUNTING AS</a:t>
            </a:r>
          </a:p>
        </p:txBody>
      </p:sp>
    </p:spTree>
  </p:cSld>
  <p:clrMapOvr>
    <a:masterClrMapping xmlns:a="http://schemas.openxmlformats.org/drawingml/2006/main"/>
  </p:clrMapOvr>
</p:sld>
</file>