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1bbe52a325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aae8ce871437a"/>
  </p:sldMasterIdLst>
  <p:sldIdLst>
    <p:sldId xmlns:r="http://schemas.openxmlformats.org/officeDocument/2006/relationships" id="256" r:id="R6ae0b5c8a0814be7"/>
    <p:sldId xmlns:r="http://schemas.openxmlformats.org/officeDocument/2006/relationships" id="257" r:id="Rce1867bf6c6b423d"/>
    <p:sldId xmlns:r="http://schemas.openxmlformats.org/officeDocument/2006/relationships" id="258" r:id="R1a8ceb496ef14e1c"/>
    <p:sldId xmlns:r="http://schemas.openxmlformats.org/officeDocument/2006/relationships" id="259" r:id="Rc78f603bfec74055"/>
    <p:sldId xmlns:r="http://schemas.openxmlformats.org/officeDocument/2006/relationships" id="260" r:id="Rbf03fc9f8e93425d"/>
    <p:sldId xmlns:r="http://schemas.openxmlformats.org/officeDocument/2006/relationships" id="261" r:id="R081905a9712d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aae8ce871437a" /><Relationship Type="http://schemas.openxmlformats.org/officeDocument/2006/relationships/slide" Target="/ppt/slides/slide1.xml" Id="R6ae0b5c8a0814be7" /><Relationship Type="http://schemas.openxmlformats.org/officeDocument/2006/relationships/slide" Target="/ppt/slides/slide2.xml" Id="Rce1867bf6c6b423d" /><Relationship Type="http://schemas.openxmlformats.org/officeDocument/2006/relationships/slide" Target="/ppt/slides/slide3.xml" Id="R1a8ceb496ef14e1c" /><Relationship Type="http://schemas.openxmlformats.org/officeDocument/2006/relationships/slide" Target="/ppt/slides/slide4.xml" Id="Rc78f603bfec74055" /><Relationship Type="http://schemas.openxmlformats.org/officeDocument/2006/relationships/slide" Target="/ppt/slides/slide5.xml" Id="Rbf03fc9f8e93425d" /><Relationship Type="http://schemas.openxmlformats.org/officeDocument/2006/relationships/slide" Target="/ppt/slides/slide6.xml" Id="R081905a9712d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cb3c9caac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f65c093db45e6" /><Relationship Type="http://schemas.openxmlformats.org/officeDocument/2006/relationships/theme" Target="/ppt/slideMasters/theme/theme1.xml" Id="R8bf3582bc205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bf65c093db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eb3077014a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f424e8efb4f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76001cd6346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e3780e6ca49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326c93e0e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394db03d3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NOVEIDA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NOVEIDA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DANZIG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INVESTED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Essendrops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915 083 005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NOVEIDA AS</a:t>
            </a:r>
          </a:p>
        </p:txBody>
      </p:sp>
    </p:spTree>
  </p:cSld>
  <p:clrMapOvr>
    <a:masterClrMapping xmlns:a="http://schemas.openxmlformats.org/drawingml/2006/main"/>
  </p:clrMapOvr>
</p:sld>
</file>