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51155a32bb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b7b94e73a457b"/>
  </p:sldMasterIdLst>
  <p:sldIdLst>
    <p:sldId xmlns:r="http://schemas.openxmlformats.org/officeDocument/2006/relationships" id="256" r:id="R823b769b5e9f4095"/>
    <p:sldId xmlns:r="http://schemas.openxmlformats.org/officeDocument/2006/relationships" id="257" r:id="R63599176aca04114"/>
    <p:sldId xmlns:r="http://schemas.openxmlformats.org/officeDocument/2006/relationships" id="258" r:id="R6b03f2412a574550"/>
    <p:sldId xmlns:r="http://schemas.openxmlformats.org/officeDocument/2006/relationships" id="259" r:id="R39fdf67c09434bb9"/>
    <p:sldId xmlns:r="http://schemas.openxmlformats.org/officeDocument/2006/relationships" id="260" r:id="R41ba4fd6b7bc48b9"/>
    <p:sldId xmlns:r="http://schemas.openxmlformats.org/officeDocument/2006/relationships" id="261" r:id="R35c8f8b54a5a4911"/>
    <p:sldId xmlns:r="http://schemas.openxmlformats.org/officeDocument/2006/relationships" id="262" r:id="Rc2d99cee58e74f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b7b94e73a457b" /><Relationship Type="http://schemas.openxmlformats.org/officeDocument/2006/relationships/slide" Target="/ppt/slides/slide1.xml" Id="R823b769b5e9f4095" /><Relationship Type="http://schemas.openxmlformats.org/officeDocument/2006/relationships/slide" Target="/ppt/slides/slide2.xml" Id="R63599176aca04114" /><Relationship Type="http://schemas.openxmlformats.org/officeDocument/2006/relationships/slide" Target="/ppt/slides/slide3.xml" Id="R6b03f2412a574550" /><Relationship Type="http://schemas.openxmlformats.org/officeDocument/2006/relationships/slide" Target="/ppt/slides/slide4.xml" Id="R39fdf67c09434bb9" /><Relationship Type="http://schemas.openxmlformats.org/officeDocument/2006/relationships/slide" Target="/ppt/slides/slide5.xml" Id="R41ba4fd6b7bc48b9" /><Relationship Type="http://schemas.openxmlformats.org/officeDocument/2006/relationships/slide" Target="/ppt/slides/slide6.xml" Id="R35c8f8b54a5a4911" /><Relationship Type="http://schemas.openxmlformats.org/officeDocument/2006/relationships/slide" Target="/ppt/slides/slide7.xml" Id="Rc2d99cee58e74f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d6fc68e18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135adde3c4aaa" /><Relationship Type="http://schemas.openxmlformats.org/officeDocument/2006/relationships/theme" Target="/ppt/slideMasters/theme/theme1.xml" Id="R12c0cac428d64c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135adde3c4a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2075f09cd47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c9da224b349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df63dc12540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f22b76f09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888d8f4c04f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550b49acb45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12cf1bf2b4c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GBA VVS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GBA VVS RÅDGIVNING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5 205 008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5 218 084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 BAKKAN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Stokkanvegen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7507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gisle.bakkan@gmail.com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915 083 196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