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3f141b710b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b2ac49b7c43d9"/>
  </p:sldMasterIdLst>
  <p:sldIdLst>
    <p:sldId xmlns:r="http://schemas.openxmlformats.org/officeDocument/2006/relationships" id="256" r:id="R6fc1cfd363104c38"/>
    <p:sldId xmlns:r="http://schemas.openxmlformats.org/officeDocument/2006/relationships" id="257" r:id="Rdbf38a9016db49ec"/>
    <p:sldId xmlns:r="http://schemas.openxmlformats.org/officeDocument/2006/relationships" id="258" r:id="Rddb24e61e6c849e7"/>
    <p:sldId xmlns:r="http://schemas.openxmlformats.org/officeDocument/2006/relationships" id="259" r:id="Raddee60c60334ba0"/>
    <p:sldId xmlns:r="http://schemas.openxmlformats.org/officeDocument/2006/relationships" id="260" r:id="R1bec9a6771144308"/>
    <p:sldId xmlns:r="http://schemas.openxmlformats.org/officeDocument/2006/relationships" id="261" r:id="R4a02f3ee26074d93"/>
    <p:sldId xmlns:r="http://schemas.openxmlformats.org/officeDocument/2006/relationships" id="262" r:id="Ra8efe0e513fa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b2ac49b7c43d9" /><Relationship Type="http://schemas.openxmlformats.org/officeDocument/2006/relationships/slide" Target="/ppt/slides/slide1.xml" Id="R6fc1cfd363104c38" /><Relationship Type="http://schemas.openxmlformats.org/officeDocument/2006/relationships/slide" Target="/ppt/slides/slide2.xml" Id="Rdbf38a9016db49ec" /><Relationship Type="http://schemas.openxmlformats.org/officeDocument/2006/relationships/slide" Target="/ppt/slides/slide3.xml" Id="Rddb24e61e6c849e7" /><Relationship Type="http://schemas.openxmlformats.org/officeDocument/2006/relationships/slide" Target="/ppt/slides/slide4.xml" Id="Raddee60c60334ba0" /><Relationship Type="http://schemas.openxmlformats.org/officeDocument/2006/relationships/slide" Target="/ppt/slides/slide5.xml" Id="R1bec9a6771144308" /><Relationship Type="http://schemas.openxmlformats.org/officeDocument/2006/relationships/slide" Target="/ppt/slides/slide6.xml" Id="R4a02f3ee26074d93" /><Relationship Type="http://schemas.openxmlformats.org/officeDocument/2006/relationships/slide" Target="/ppt/slides/slide7.xml" Id="Ra8efe0e513fa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51d60d883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d81d7f54a4606" /><Relationship Type="http://schemas.openxmlformats.org/officeDocument/2006/relationships/theme" Target="/ppt/slideMasters/theme/theme1.xml" Id="Rbafd55aaae92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0d81d7f54a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63854eb0146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2543e406f4d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a785f5d1c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101a97d6a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8eb8789a5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45d01bd834a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9a8b3ea2e4b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MEDISINSKE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MEDISINSKE SENTER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8 227 607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BURKELAND-MATRE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NORDGREN KERSTIN EVY 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 BENTE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