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a150ba073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00a5a31d84ac5"/>
  </p:sldMasterIdLst>
  <p:sldIdLst>
    <p:sldId xmlns:r="http://schemas.openxmlformats.org/officeDocument/2006/relationships" id="256" r:id="R66a29ab0dec14489"/>
    <p:sldId xmlns:r="http://schemas.openxmlformats.org/officeDocument/2006/relationships" id="257" r:id="Rf7daa4331a624615"/>
    <p:sldId xmlns:r="http://schemas.openxmlformats.org/officeDocument/2006/relationships" id="258" r:id="R258d5f080d3b47b2"/>
    <p:sldId xmlns:r="http://schemas.openxmlformats.org/officeDocument/2006/relationships" id="259" r:id="R5eb1e42743c4402b"/>
    <p:sldId xmlns:r="http://schemas.openxmlformats.org/officeDocument/2006/relationships" id="260" r:id="Re5bfa875901a48ad"/>
    <p:sldId xmlns:r="http://schemas.openxmlformats.org/officeDocument/2006/relationships" id="261" r:id="Re33f0fb69f654acb"/>
    <p:sldId xmlns:r="http://schemas.openxmlformats.org/officeDocument/2006/relationships" id="262" r:id="R57573c72fb82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00a5a31d84ac5" /><Relationship Type="http://schemas.openxmlformats.org/officeDocument/2006/relationships/slide" Target="/ppt/slides/slide1.xml" Id="R66a29ab0dec14489" /><Relationship Type="http://schemas.openxmlformats.org/officeDocument/2006/relationships/slide" Target="/ppt/slides/slide2.xml" Id="Rf7daa4331a624615" /><Relationship Type="http://schemas.openxmlformats.org/officeDocument/2006/relationships/slide" Target="/ppt/slides/slide3.xml" Id="R258d5f080d3b47b2" /><Relationship Type="http://schemas.openxmlformats.org/officeDocument/2006/relationships/slide" Target="/ppt/slides/slide4.xml" Id="R5eb1e42743c4402b" /><Relationship Type="http://schemas.openxmlformats.org/officeDocument/2006/relationships/slide" Target="/ppt/slides/slide5.xml" Id="Re5bfa875901a48ad" /><Relationship Type="http://schemas.openxmlformats.org/officeDocument/2006/relationships/slide" Target="/ppt/slides/slide6.xml" Id="Re33f0fb69f654acb" /><Relationship Type="http://schemas.openxmlformats.org/officeDocument/2006/relationships/slide" Target="/ppt/slides/slide7.xml" Id="R57573c72fb82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51696b047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c0e189d5b44fe" /><Relationship Type="http://schemas.openxmlformats.org/officeDocument/2006/relationships/theme" Target="/ppt/slideMasters/theme/theme1.xml" Id="R0ab032c43d9b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c0e189d5b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35409b997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1e1a63129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4b7e88d8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59f37af8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2c7dd7e3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b0c701cd7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318d1b668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INTERBYGG MONTERING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INTERBYGG MONTERING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ARVIS ROZENFELDS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915 108 245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