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8b4964dd5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5ebf0fdeb4d43"/>
  </p:sldMasterIdLst>
  <p:sldIdLst>
    <p:sldId xmlns:r="http://schemas.openxmlformats.org/officeDocument/2006/relationships" id="256" r:id="R406b117a62b945e8"/>
    <p:sldId xmlns:r="http://schemas.openxmlformats.org/officeDocument/2006/relationships" id="257" r:id="R8af5bdd459c047dc"/>
    <p:sldId xmlns:r="http://schemas.openxmlformats.org/officeDocument/2006/relationships" id="258" r:id="R0716cd8a69674de0"/>
    <p:sldId xmlns:r="http://schemas.openxmlformats.org/officeDocument/2006/relationships" id="259" r:id="Re48359ab7c664519"/>
    <p:sldId xmlns:r="http://schemas.openxmlformats.org/officeDocument/2006/relationships" id="260" r:id="R850163204ce64b1e"/>
    <p:sldId xmlns:r="http://schemas.openxmlformats.org/officeDocument/2006/relationships" id="261" r:id="R6a0138dce50c4c62"/>
    <p:sldId xmlns:r="http://schemas.openxmlformats.org/officeDocument/2006/relationships" id="262" r:id="R83c225b8547747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5ebf0fdeb4d43" /><Relationship Type="http://schemas.openxmlformats.org/officeDocument/2006/relationships/slide" Target="/ppt/slides/slide1.xml" Id="R406b117a62b945e8" /><Relationship Type="http://schemas.openxmlformats.org/officeDocument/2006/relationships/slide" Target="/ppt/slides/slide2.xml" Id="R8af5bdd459c047dc" /><Relationship Type="http://schemas.openxmlformats.org/officeDocument/2006/relationships/slide" Target="/ppt/slides/slide3.xml" Id="R0716cd8a69674de0" /><Relationship Type="http://schemas.openxmlformats.org/officeDocument/2006/relationships/slide" Target="/ppt/slides/slide4.xml" Id="Re48359ab7c664519" /><Relationship Type="http://schemas.openxmlformats.org/officeDocument/2006/relationships/slide" Target="/ppt/slides/slide5.xml" Id="R850163204ce64b1e" /><Relationship Type="http://schemas.openxmlformats.org/officeDocument/2006/relationships/slide" Target="/ppt/slides/slide6.xml" Id="R6a0138dce50c4c62" /><Relationship Type="http://schemas.openxmlformats.org/officeDocument/2006/relationships/slide" Target="/ppt/slides/slide7.xml" Id="R83c225b8547747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924aab0874a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fd9ec30ae41d3" /><Relationship Type="http://schemas.openxmlformats.org/officeDocument/2006/relationships/theme" Target="/ppt/slideMasters/theme/theme1.xml" Id="Re84128411124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fd9ec30ae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f19e9d299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75bc561e2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f44bb7366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e22a43134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f3ffb9adf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836d1eae748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cfe3aa4a84f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HKO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KRISTIN OLESEN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Hushagasvingen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915 115 616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