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66c4a049724a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a9a2ed7b5b44dc"/>
  </p:sldMasterIdLst>
  <p:sldIdLst>
    <p:sldId xmlns:r="http://schemas.openxmlformats.org/officeDocument/2006/relationships" id="256" r:id="R1f1112a6788a42c6"/>
    <p:sldId xmlns:r="http://schemas.openxmlformats.org/officeDocument/2006/relationships" id="257" r:id="R938aaad3448e44cb"/>
    <p:sldId xmlns:r="http://schemas.openxmlformats.org/officeDocument/2006/relationships" id="258" r:id="Raaadd29e287245ec"/>
    <p:sldId xmlns:r="http://schemas.openxmlformats.org/officeDocument/2006/relationships" id="259" r:id="Ra3bc67cf9e694282"/>
    <p:sldId xmlns:r="http://schemas.openxmlformats.org/officeDocument/2006/relationships" id="260" r:id="R4aa71489da4947f2"/>
    <p:sldId xmlns:r="http://schemas.openxmlformats.org/officeDocument/2006/relationships" id="261" r:id="R9420779cd3434bd7"/>
    <p:sldId xmlns:r="http://schemas.openxmlformats.org/officeDocument/2006/relationships" id="262" r:id="R178f095f8a8842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9a2ed7b5b44dc" /><Relationship Type="http://schemas.openxmlformats.org/officeDocument/2006/relationships/slide" Target="/ppt/slides/slide1.xml" Id="R1f1112a6788a42c6" /><Relationship Type="http://schemas.openxmlformats.org/officeDocument/2006/relationships/slide" Target="/ppt/slides/slide2.xml" Id="R938aaad3448e44cb" /><Relationship Type="http://schemas.openxmlformats.org/officeDocument/2006/relationships/slide" Target="/ppt/slides/slide3.xml" Id="Raaadd29e287245ec" /><Relationship Type="http://schemas.openxmlformats.org/officeDocument/2006/relationships/slide" Target="/ppt/slides/slide4.xml" Id="Ra3bc67cf9e694282" /><Relationship Type="http://schemas.openxmlformats.org/officeDocument/2006/relationships/slide" Target="/ppt/slides/slide5.xml" Id="R4aa71489da4947f2" /><Relationship Type="http://schemas.openxmlformats.org/officeDocument/2006/relationships/slide" Target="/ppt/slides/slide6.xml" Id="R9420779cd3434bd7" /><Relationship Type="http://schemas.openxmlformats.org/officeDocument/2006/relationships/slide" Target="/ppt/slides/slide7.xml" Id="R178f095f8a8842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b255899974e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0e6de7bf54e20" /><Relationship Type="http://schemas.openxmlformats.org/officeDocument/2006/relationships/theme" Target="/ppt/slideMasters/theme/theme1.xml" Id="R2866cb55f35545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0e6de7bf54e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33824e31342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388c99f8d4a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dc3705f5842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f76c50c3c4b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a3705858646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a9ac561954c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48ded01854e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ACCON AS ble etablert [år] og holder til i Barkåker.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162 503 719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13 140 816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10 780 185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23 440 416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64 696 501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ACCON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Wirgenes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3157 Barkåker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915 136 613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ACCON AS</a:t>
            </a:r>
          </a:p>
        </p:txBody>
      </p:sp>
    </p:spTree>
  </p:cSld>
  <p:clrMapOvr>
    <a:masterClrMapping xmlns:a="http://schemas.openxmlformats.org/drawingml/2006/main"/>
  </p:clrMapOvr>
</p:sld>
</file>