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930ea25f1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f5e76d12a4070"/>
  </p:sldMasterIdLst>
  <p:sldIdLst>
    <p:sldId xmlns:r="http://schemas.openxmlformats.org/officeDocument/2006/relationships" id="256" r:id="R35541cd81adf4442"/>
    <p:sldId xmlns:r="http://schemas.openxmlformats.org/officeDocument/2006/relationships" id="257" r:id="Rfce45da320c3445c"/>
    <p:sldId xmlns:r="http://schemas.openxmlformats.org/officeDocument/2006/relationships" id="258" r:id="Re780329962ef47b1"/>
    <p:sldId xmlns:r="http://schemas.openxmlformats.org/officeDocument/2006/relationships" id="259" r:id="Rdfafee7a2805411c"/>
    <p:sldId xmlns:r="http://schemas.openxmlformats.org/officeDocument/2006/relationships" id="260" r:id="Rfc1e10ca3c9d40c2"/>
    <p:sldId xmlns:r="http://schemas.openxmlformats.org/officeDocument/2006/relationships" id="261" r:id="R81404b4d23fd4646"/>
    <p:sldId xmlns:r="http://schemas.openxmlformats.org/officeDocument/2006/relationships" id="262" r:id="R41cd60e344bd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f5e76d12a4070" /><Relationship Type="http://schemas.openxmlformats.org/officeDocument/2006/relationships/slide" Target="/ppt/slides/slide1.xml" Id="R35541cd81adf4442" /><Relationship Type="http://schemas.openxmlformats.org/officeDocument/2006/relationships/slide" Target="/ppt/slides/slide2.xml" Id="Rfce45da320c3445c" /><Relationship Type="http://schemas.openxmlformats.org/officeDocument/2006/relationships/slide" Target="/ppt/slides/slide3.xml" Id="Re780329962ef47b1" /><Relationship Type="http://schemas.openxmlformats.org/officeDocument/2006/relationships/slide" Target="/ppt/slides/slide4.xml" Id="Rdfafee7a2805411c" /><Relationship Type="http://schemas.openxmlformats.org/officeDocument/2006/relationships/slide" Target="/ppt/slides/slide5.xml" Id="Rfc1e10ca3c9d40c2" /><Relationship Type="http://schemas.openxmlformats.org/officeDocument/2006/relationships/slide" Target="/ppt/slides/slide6.xml" Id="R81404b4d23fd4646" /><Relationship Type="http://schemas.openxmlformats.org/officeDocument/2006/relationships/slide" Target="/ppt/slides/slide7.xml" Id="R41cd60e344bd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e002fbe08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ad66417a4e9e" /><Relationship Type="http://schemas.openxmlformats.org/officeDocument/2006/relationships/theme" Target="/ppt/slideMasters/theme/theme1.xml" Id="Rf4160a609a7a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1ad66417a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54633002c49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3ac09c47e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e4c5040d6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92b783ffd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9525d39da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1dd9dc0445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69735c9e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365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365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ORECIC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915 150 055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