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dd2ddcc7184a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04e744b1604244"/>
  </p:sldMasterIdLst>
  <p:sldIdLst>
    <p:sldId xmlns:r="http://schemas.openxmlformats.org/officeDocument/2006/relationships" id="256" r:id="Rf8f55a1d23f54942"/>
    <p:sldId xmlns:r="http://schemas.openxmlformats.org/officeDocument/2006/relationships" id="257" r:id="R951fdc2d83e54438"/>
    <p:sldId xmlns:r="http://schemas.openxmlformats.org/officeDocument/2006/relationships" id="258" r:id="Rbc68a65ac11c46be"/>
    <p:sldId xmlns:r="http://schemas.openxmlformats.org/officeDocument/2006/relationships" id="259" r:id="R071d5aa632b44a01"/>
    <p:sldId xmlns:r="http://schemas.openxmlformats.org/officeDocument/2006/relationships" id="260" r:id="R8cec2cd93ae24325"/>
    <p:sldId xmlns:r="http://schemas.openxmlformats.org/officeDocument/2006/relationships" id="261" r:id="R4e3de2d977634f03"/>
    <p:sldId xmlns:r="http://schemas.openxmlformats.org/officeDocument/2006/relationships" id="262" r:id="Rafb8aaceafc84d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4e744b1604244" /><Relationship Type="http://schemas.openxmlformats.org/officeDocument/2006/relationships/slide" Target="/ppt/slides/slide1.xml" Id="Rf8f55a1d23f54942" /><Relationship Type="http://schemas.openxmlformats.org/officeDocument/2006/relationships/slide" Target="/ppt/slides/slide2.xml" Id="R951fdc2d83e54438" /><Relationship Type="http://schemas.openxmlformats.org/officeDocument/2006/relationships/slide" Target="/ppt/slides/slide3.xml" Id="Rbc68a65ac11c46be" /><Relationship Type="http://schemas.openxmlformats.org/officeDocument/2006/relationships/slide" Target="/ppt/slides/slide4.xml" Id="R071d5aa632b44a01" /><Relationship Type="http://schemas.openxmlformats.org/officeDocument/2006/relationships/slide" Target="/ppt/slides/slide5.xml" Id="R8cec2cd93ae24325" /><Relationship Type="http://schemas.openxmlformats.org/officeDocument/2006/relationships/slide" Target="/ppt/slides/slide6.xml" Id="R4e3de2d977634f03" /><Relationship Type="http://schemas.openxmlformats.org/officeDocument/2006/relationships/slide" Target="/ppt/slides/slide7.xml" Id="Rafb8aaceafc84d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a2af41c9942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f0013a4e24259" /><Relationship Type="http://schemas.openxmlformats.org/officeDocument/2006/relationships/theme" Target="/ppt/slideMasters/theme/theme1.xml" Id="R7690c0b4504e43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4f0013a4e242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c271028c249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6debc40864d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3cd1d854842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5638cc72c49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647b473a649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a2183df4f4f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12dd136ce49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297 725 939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32 195 833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91 090 542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AS  –  75,3 %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KINE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LANGLIE-THOMASSEN MICHAEL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 ÅSE HARUNA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bard.hansen@valueaccounting.no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915 156 975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