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c04f2c3df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fbbbb54092484d"/>
  </p:sldMasterIdLst>
  <p:sldIdLst>
    <p:sldId xmlns:r="http://schemas.openxmlformats.org/officeDocument/2006/relationships" id="256" r:id="Rd1b5e562b4494f95"/>
    <p:sldId xmlns:r="http://schemas.openxmlformats.org/officeDocument/2006/relationships" id="257" r:id="R78797fca42ef4317"/>
    <p:sldId xmlns:r="http://schemas.openxmlformats.org/officeDocument/2006/relationships" id="258" r:id="Rab3bb96d869442cc"/>
    <p:sldId xmlns:r="http://schemas.openxmlformats.org/officeDocument/2006/relationships" id="259" r:id="Rb586e9411658427c"/>
    <p:sldId xmlns:r="http://schemas.openxmlformats.org/officeDocument/2006/relationships" id="260" r:id="R58bd3816074c446e"/>
    <p:sldId xmlns:r="http://schemas.openxmlformats.org/officeDocument/2006/relationships" id="261" r:id="R5c68174fc4d44baf"/>
    <p:sldId xmlns:r="http://schemas.openxmlformats.org/officeDocument/2006/relationships" id="262" r:id="R35cebf839b92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fbbbb54092484d" /><Relationship Type="http://schemas.openxmlformats.org/officeDocument/2006/relationships/slide" Target="/ppt/slides/slide1.xml" Id="Rd1b5e562b4494f95" /><Relationship Type="http://schemas.openxmlformats.org/officeDocument/2006/relationships/slide" Target="/ppt/slides/slide2.xml" Id="R78797fca42ef4317" /><Relationship Type="http://schemas.openxmlformats.org/officeDocument/2006/relationships/slide" Target="/ppt/slides/slide3.xml" Id="Rab3bb96d869442cc" /><Relationship Type="http://schemas.openxmlformats.org/officeDocument/2006/relationships/slide" Target="/ppt/slides/slide4.xml" Id="Rb586e9411658427c" /><Relationship Type="http://schemas.openxmlformats.org/officeDocument/2006/relationships/slide" Target="/ppt/slides/slide5.xml" Id="R58bd3816074c446e" /><Relationship Type="http://schemas.openxmlformats.org/officeDocument/2006/relationships/slide" Target="/ppt/slides/slide6.xml" Id="R5c68174fc4d44baf" /><Relationship Type="http://schemas.openxmlformats.org/officeDocument/2006/relationships/slide" Target="/ppt/slides/slide7.xml" Id="R35cebf839b92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788b63abd346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f76952a0640bb" /><Relationship Type="http://schemas.openxmlformats.org/officeDocument/2006/relationships/theme" Target="/ppt/slideMasters/theme/theme1.xml" Id="Ref1724831cfc48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f76952a06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4a82e51dd42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f36a87c3c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0fc3a35f3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68a148c8e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397d734b143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770cb91b947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4195be31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ULTIMA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ULTIMA MANAGEMENT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24 462 390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37 841 413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38 221 920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BRODAHL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915 159 982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ULTIMA MANAGEMENT AS</a:t>
            </a:r>
          </a:p>
        </p:txBody>
      </p:sp>
    </p:spTree>
  </p:cSld>
  <p:clrMapOvr>
    <a:masterClrMapping xmlns:a="http://schemas.openxmlformats.org/drawingml/2006/main"/>
  </p:clrMapOvr>
</p:sld>
</file>