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8705de3d44e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016adb699d4bae"/>
  </p:sldMasterIdLst>
  <p:sldIdLst>
    <p:sldId xmlns:r="http://schemas.openxmlformats.org/officeDocument/2006/relationships" id="256" r:id="R17d837ed89a54590"/>
    <p:sldId xmlns:r="http://schemas.openxmlformats.org/officeDocument/2006/relationships" id="257" r:id="R27d05a57291343be"/>
    <p:sldId xmlns:r="http://schemas.openxmlformats.org/officeDocument/2006/relationships" id="258" r:id="Ra685b4dcf9024688"/>
    <p:sldId xmlns:r="http://schemas.openxmlformats.org/officeDocument/2006/relationships" id="259" r:id="R529070919c034fb5"/>
    <p:sldId xmlns:r="http://schemas.openxmlformats.org/officeDocument/2006/relationships" id="260" r:id="Rcde6693d913f4b06"/>
    <p:sldId xmlns:r="http://schemas.openxmlformats.org/officeDocument/2006/relationships" id="261" r:id="Re5a89c2b3d7b4c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16adb699d4bae" /><Relationship Type="http://schemas.openxmlformats.org/officeDocument/2006/relationships/slide" Target="/ppt/slides/slide1.xml" Id="R17d837ed89a54590" /><Relationship Type="http://schemas.openxmlformats.org/officeDocument/2006/relationships/slide" Target="/ppt/slides/slide2.xml" Id="R27d05a57291343be" /><Relationship Type="http://schemas.openxmlformats.org/officeDocument/2006/relationships/slide" Target="/ppt/slides/slide3.xml" Id="Ra685b4dcf9024688" /><Relationship Type="http://schemas.openxmlformats.org/officeDocument/2006/relationships/slide" Target="/ppt/slides/slide4.xml" Id="R529070919c034fb5" /><Relationship Type="http://schemas.openxmlformats.org/officeDocument/2006/relationships/slide" Target="/ppt/slides/slide5.xml" Id="Rcde6693d913f4b06" /><Relationship Type="http://schemas.openxmlformats.org/officeDocument/2006/relationships/slide" Target="/ppt/slides/slide6.xml" Id="Re5a89c2b3d7b4c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24a52868545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34cdc2609418c" /><Relationship Type="http://schemas.openxmlformats.org/officeDocument/2006/relationships/theme" Target="/ppt/slideMasters/theme/theme1.xml" Id="Rf0322ce8af2a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34cdc260941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b4928410b43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4deea60e042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7d22af82a45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e3afc919c41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1ae8aff764d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891d6cc1c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915 160 271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UNIKAT AS</a:t>
            </a:r>
          </a:p>
        </p:txBody>
      </p:sp>
    </p:spTree>
  </p:cSld>
  <p:clrMapOvr>
    <a:masterClrMapping xmlns:a="http://schemas.openxmlformats.org/drawingml/2006/main"/>
  </p:clrMapOvr>
</p:sld>
</file>