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0cbd720f8246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9bb28935d8c4b25"/>
  </p:sldMasterIdLst>
  <p:sldIdLst>
    <p:sldId xmlns:r="http://schemas.openxmlformats.org/officeDocument/2006/relationships" id="256" r:id="R15126d0f028e4cbc"/>
    <p:sldId xmlns:r="http://schemas.openxmlformats.org/officeDocument/2006/relationships" id="257" r:id="R3d882e69826645e2"/>
    <p:sldId xmlns:r="http://schemas.openxmlformats.org/officeDocument/2006/relationships" id="258" r:id="R29c1f348eed646ee"/>
    <p:sldId xmlns:r="http://schemas.openxmlformats.org/officeDocument/2006/relationships" id="259" r:id="Rc4f1c4047ec043b5"/>
    <p:sldId xmlns:r="http://schemas.openxmlformats.org/officeDocument/2006/relationships" id="260" r:id="R9d5ffde9d3fa4f53"/>
    <p:sldId xmlns:r="http://schemas.openxmlformats.org/officeDocument/2006/relationships" id="261" r:id="Rf30931edf90a4e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bb28935d8c4b25" /><Relationship Type="http://schemas.openxmlformats.org/officeDocument/2006/relationships/slide" Target="/ppt/slides/slide1.xml" Id="R15126d0f028e4cbc" /><Relationship Type="http://schemas.openxmlformats.org/officeDocument/2006/relationships/slide" Target="/ppt/slides/slide2.xml" Id="R3d882e69826645e2" /><Relationship Type="http://schemas.openxmlformats.org/officeDocument/2006/relationships/slide" Target="/ppt/slides/slide3.xml" Id="R29c1f348eed646ee" /><Relationship Type="http://schemas.openxmlformats.org/officeDocument/2006/relationships/slide" Target="/ppt/slides/slide4.xml" Id="Rc4f1c4047ec043b5" /><Relationship Type="http://schemas.openxmlformats.org/officeDocument/2006/relationships/slide" Target="/ppt/slides/slide5.xml" Id="R9d5ffde9d3fa4f53" /><Relationship Type="http://schemas.openxmlformats.org/officeDocument/2006/relationships/slide" Target="/ppt/slides/slide6.xml" Id="Rf30931edf90a4e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4eaacc624346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6b3ccf1d1c4b9b" /><Relationship Type="http://schemas.openxmlformats.org/officeDocument/2006/relationships/theme" Target="/ppt/slideMasters/theme/theme1.xml" Id="R972c2259009f4c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6b3ccf1d1c4b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5984e694d4d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4cc1da63048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2fca70ae7b47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d742032d043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b5e86464c46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8bd42d08e4c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UNIKAT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UNIKAT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UNIKAT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UNIKAT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UNIKAT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UNIKAT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BRATLI VERONICA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PEDERSEN PATRICK  –  26,7 %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BENEDIKTSSON SILJA MARIE  –  23,3 %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UNIKAT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915 160 271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UNIKAT AS</a:t>
            </a:r>
          </a:p>
        </p:txBody>
      </p:sp>
    </p:spTree>
  </p:cSld>
  <p:clrMapOvr>
    <a:masterClrMapping xmlns:a="http://schemas.openxmlformats.org/drawingml/2006/main"/>
  </p:clrMapOvr>
</p:sld>
</file>