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63a6c0c143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9958dfb8c4311"/>
  </p:sldMasterIdLst>
  <p:sldIdLst>
    <p:sldId xmlns:r="http://schemas.openxmlformats.org/officeDocument/2006/relationships" id="256" r:id="Rc996db19d9c94721"/>
    <p:sldId xmlns:r="http://schemas.openxmlformats.org/officeDocument/2006/relationships" id="257" r:id="R36720995757041cd"/>
    <p:sldId xmlns:r="http://schemas.openxmlformats.org/officeDocument/2006/relationships" id="258" r:id="R95acaaa6064147b4"/>
    <p:sldId xmlns:r="http://schemas.openxmlformats.org/officeDocument/2006/relationships" id="259" r:id="Rad3d4613291e4521"/>
    <p:sldId xmlns:r="http://schemas.openxmlformats.org/officeDocument/2006/relationships" id="260" r:id="R79d5c20a542d457f"/>
    <p:sldId xmlns:r="http://schemas.openxmlformats.org/officeDocument/2006/relationships" id="261" r:id="Ref05535e094d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9958dfb8c4311" /><Relationship Type="http://schemas.openxmlformats.org/officeDocument/2006/relationships/slide" Target="/ppt/slides/slide1.xml" Id="Rc996db19d9c94721" /><Relationship Type="http://schemas.openxmlformats.org/officeDocument/2006/relationships/slide" Target="/ppt/slides/slide2.xml" Id="R36720995757041cd" /><Relationship Type="http://schemas.openxmlformats.org/officeDocument/2006/relationships/slide" Target="/ppt/slides/slide3.xml" Id="R95acaaa6064147b4" /><Relationship Type="http://schemas.openxmlformats.org/officeDocument/2006/relationships/slide" Target="/ppt/slides/slide4.xml" Id="Rad3d4613291e4521" /><Relationship Type="http://schemas.openxmlformats.org/officeDocument/2006/relationships/slide" Target="/ppt/slides/slide5.xml" Id="R79d5c20a542d457f" /><Relationship Type="http://schemas.openxmlformats.org/officeDocument/2006/relationships/slide" Target="/ppt/slides/slide6.xml" Id="Ref05535e094d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37ca1ccac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22521b6214172" /><Relationship Type="http://schemas.openxmlformats.org/officeDocument/2006/relationships/theme" Target="/ppt/slideMasters/theme/theme1.xml" Id="Rb4ea11e027ed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522521b621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72f9a11bf45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ee16735d6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ee1aff34d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2b518cba34a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0630b5d21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b039da51245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RAGNVALDJORD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RAGNVALDJORD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RAGNVALDJORD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RAGNVALDJORD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RAGNVALDJORD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RAGNVALDJORD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Hovedgaten 49A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roy@abt.as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915 162 282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RAGNVALDJORD HOLDING AS</a:t>
            </a:r>
          </a:p>
        </p:txBody>
      </p:sp>
    </p:spTree>
  </p:cSld>
  <p:clrMapOvr>
    <a:masterClrMapping xmlns:a="http://schemas.openxmlformats.org/drawingml/2006/main"/>
  </p:clrMapOvr>
</p:sld>
</file>