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adbff3977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c50af0a69848b3"/>
  </p:sldMasterIdLst>
  <p:sldIdLst>
    <p:sldId xmlns:r="http://schemas.openxmlformats.org/officeDocument/2006/relationships" id="256" r:id="Ra0a239ac71004a59"/>
    <p:sldId xmlns:r="http://schemas.openxmlformats.org/officeDocument/2006/relationships" id="257" r:id="R974aaa7dfa41442d"/>
    <p:sldId xmlns:r="http://schemas.openxmlformats.org/officeDocument/2006/relationships" id="258" r:id="Rd99a04d8368a48b3"/>
    <p:sldId xmlns:r="http://schemas.openxmlformats.org/officeDocument/2006/relationships" id="259" r:id="R15e77a279d63471e"/>
    <p:sldId xmlns:r="http://schemas.openxmlformats.org/officeDocument/2006/relationships" id="260" r:id="Ra0a80587ed4c4eb9"/>
    <p:sldId xmlns:r="http://schemas.openxmlformats.org/officeDocument/2006/relationships" id="261" r:id="R8eadc71b184844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50af0a69848b3" /><Relationship Type="http://schemas.openxmlformats.org/officeDocument/2006/relationships/slide" Target="/ppt/slides/slide1.xml" Id="Ra0a239ac71004a59" /><Relationship Type="http://schemas.openxmlformats.org/officeDocument/2006/relationships/slide" Target="/ppt/slides/slide2.xml" Id="R974aaa7dfa41442d" /><Relationship Type="http://schemas.openxmlformats.org/officeDocument/2006/relationships/slide" Target="/ppt/slides/slide3.xml" Id="Rd99a04d8368a48b3" /><Relationship Type="http://schemas.openxmlformats.org/officeDocument/2006/relationships/slide" Target="/ppt/slides/slide4.xml" Id="R15e77a279d63471e" /><Relationship Type="http://schemas.openxmlformats.org/officeDocument/2006/relationships/slide" Target="/ppt/slides/slide5.xml" Id="Ra0a80587ed4c4eb9" /><Relationship Type="http://schemas.openxmlformats.org/officeDocument/2006/relationships/slide" Target="/ppt/slides/slide6.xml" Id="R8eadc71b184844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24e7f521a44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884f3949c4c08" /><Relationship Type="http://schemas.openxmlformats.org/officeDocument/2006/relationships/theme" Target="/ppt/slideMasters/theme/theme1.xml" Id="R2d20cce0b72844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c884f3949c4c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e1d347e264f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a16317cca48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8f6926a6341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df13fe74549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1ed94f87b4b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9cfa888b041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RAGNVALDJORD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RAGNVALDJORD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RAGNVALDJORD HOLDING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RAGNVALDJORD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RAGNVALDJORD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RAGNVALDJORD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2 316 020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RAGNVALDJORD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49A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roy@abt.as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915 162 282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RAGNVALDJORD HOLDING AS</a:t>
            </a:r>
          </a:p>
        </p:txBody>
      </p:sp>
    </p:spTree>
  </p:cSld>
  <p:clrMapOvr>
    <a:masterClrMapping xmlns:a="http://schemas.openxmlformats.org/drawingml/2006/main"/>
  </p:clrMapOvr>
</p:sld>
</file>