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be5cc14bd9454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a6ded40f7b400a"/>
  </p:sldMasterIdLst>
  <p:sldIdLst>
    <p:sldId xmlns:r="http://schemas.openxmlformats.org/officeDocument/2006/relationships" id="256" r:id="R9c1de865eca64049"/>
    <p:sldId xmlns:r="http://schemas.openxmlformats.org/officeDocument/2006/relationships" id="257" r:id="R52c7a25224414002"/>
    <p:sldId xmlns:r="http://schemas.openxmlformats.org/officeDocument/2006/relationships" id="258" r:id="R58226c352293403b"/>
    <p:sldId xmlns:r="http://schemas.openxmlformats.org/officeDocument/2006/relationships" id="259" r:id="Ra1677ef353374305"/>
    <p:sldId xmlns:r="http://schemas.openxmlformats.org/officeDocument/2006/relationships" id="260" r:id="R4eb645ee178d4423"/>
    <p:sldId xmlns:r="http://schemas.openxmlformats.org/officeDocument/2006/relationships" id="261" r:id="R0c6b5c1d702349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a6ded40f7b400a" /><Relationship Type="http://schemas.openxmlformats.org/officeDocument/2006/relationships/slide" Target="/ppt/slides/slide1.xml" Id="R9c1de865eca64049" /><Relationship Type="http://schemas.openxmlformats.org/officeDocument/2006/relationships/slide" Target="/ppt/slides/slide2.xml" Id="R52c7a25224414002" /><Relationship Type="http://schemas.openxmlformats.org/officeDocument/2006/relationships/slide" Target="/ppt/slides/slide3.xml" Id="R58226c352293403b" /><Relationship Type="http://schemas.openxmlformats.org/officeDocument/2006/relationships/slide" Target="/ppt/slides/slide4.xml" Id="Ra1677ef353374305" /><Relationship Type="http://schemas.openxmlformats.org/officeDocument/2006/relationships/slide" Target="/ppt/slides/slide5.xml" Id="R4eb645ee178d4423" /><Relationship Type="http://schemas.openxmlformats.org/officeDocument/2006/relationships/slide" Target="/ppt/slides/slide6.xml" Id="R0c6b5c1d702349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6b4c4e343d44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8c1a1cc234d62" /><Relationship Type="http://schemas.openxmlformats.org/officeDocument/2006/relationships/theme" Target="/ppt/slideMasters/theme/theme1.xml" Id="R8843f709994d48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58c1a1cc234d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3ff99472794e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219e43f2634e1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3a315c98fe44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e82990c34943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6c581521d48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3441217ef4f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STANDOUT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STANDOUT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STANDOUT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STANDOUT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STANDOUT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STANDOUT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915 190 332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STANDOUT AS</a:t>
            </a:r>
          </a:p>
        </p:txBody>
      </p:sp>
    </p:spTree>
  </p:cSld>
  <p:clrMapOvr>
    <a:masterClrMapping xmlns:a="http://schemas.openxmlformats.org/drawingml/2006/main"/>
  </p:clrMapOvr>
</p:sld>
</file>