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0c448f811341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2fb11c5fce4daa"/>
  </p:sldMasterIdLst>
  <p:sldIdLst>
    <p:sldId xmlns:r="http://schemas.openxmlformats.org/officeDocument/2006/relationships" id="256" r:id="R838b8909040d425d"/>
    <p:sldId xmlns:r="http://schemas.openxmlformats.org/officeDocument/2006/relationships" id="257" r:id="Rd257acdac6904c7d"/>
    <p:sldId xmlns:r="http://schemas.openxmlformats.org/officeDocument/2006/relationships" id="258" r:id="R0b907ffc26ff418e"/>
    <p:sldId xmlns:r="http://schemas.openxmlformats.org/officeDocument/2006/relationships" id="259" r:id="R8a004a6c03bf4ab7"/>
    <p:sldId xmlns:r="http://schemas.openxmlformats.org/officeDocument/2006/relationships" id="260" r:id="R3a3816c2aae84a42"/>
    <p:sldId xmlns:r="http://schemas.openxmlformats.org/officeDocument/2006/relationships" id="261" r:id="R5496eabc83374817"/>
    <p:sldId xmlns:r="http://schemas.openxmlformats.org/officeDocument/2006/relationships" id="262" r:id="R45a2cf59b1c64f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2fb11c5fce4daa" /><Relationship Type="http://schemas.openxmlformats.org/officeDocument/2006/relationships/slide" Target="/ppt/slides/slide1.xml" Id="R838b8909040d425d" /><Relationship Type="http://schemas.openxmlformats.org/officeDocument/2006/relationships/slide" Target="/ppt/slides/slide2.xml" Id="Rd257acdac6904c7d" /><Relationship Type="http://schemas.openxmlformats.org/officeDocument/2006/relationships/slide" Target="/ppt/slides/slide3.xml" Id="R0b907ffc26ff418e" /><Relationship Type="http://schemas.openxmlformats.org/officeDocument/2006/relationships/slide" Target="/ppt/slides/slide4.xml" Id="R8a004a6c03bf4ab7" /><Relationship Type="http://schemas.openxmlformats.org/officeDocument/2006/relationships/slide" Target="/ppt/slides/slide5.xml" Id="R3a3816c2aae84a42" /><Relationship Type="http://schemas.openxmlformats.org/officeDocument/2006/relationships/slide" Target="/ppt/slides/slide6.xml" Id="R5496eabc83374817" /><Relationship Type="http://schemas.openxmlformats.org/officeDocument/2006/relationships/slide" Target="/ppt/slides/slide7.xml" Id="R45a2cf59b1c64f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b79308ec3540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ee3bd08bc4d75" /><Relationship Type="http://schemas.openxmlformats.org/officeDocument/2006/relationships/theme" Target="/ppt/slideMasters/theme/theme1.xml" Id="R9e5489a0aced46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cee3bd08bc4d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89e83cf4f4f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a436b60244a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b2ed5b2d843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581a229cb4e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46029c2364b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dcac7a4114b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85eed56f640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STANDOUT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STANDOUT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STANDOUT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STANDOUT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STANDOUT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STANDOUT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11 425 988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−843 048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−705 728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2 745 352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7 683 472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STANDOUT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BORGENHAUG HOLDING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ROBIN ANDRE SCHURMEYER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STANDOUT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915 190 332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STANDOUT AS</a:t>
            </a:r>
          </a:p>
        </p:txBody>
      </p:sp>
    </p:spTree>
  </p:cSld>
  <p:clrMapOvr>
    <a:masterClrMapping xmlns:a="http://schemas.openxmlformats.org/drawingml/2006/main"/>
  </p:clrMapOvr>
</p:sld>
</file>