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65e9fed0e945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c27813e4494e79"/>
  </p:sldMasterIdLst>
  <p:sldIdLst>
    <p:sldId xmlns:r="http://schemas.openxmlformats.org/officeDocument/2006/relationships" id="256" r:id="Rb55581a2f3114c48"/>
    <p:sldId xmlns:r="http://schemas.openxmlformats.org/officeDocument/2006/relationships" id="257" r:id="Ra38faee543054016"/>
    <p:sldId xmlns:r="http://schemas.openxmlformats.org/officeDocument/2006/relationships" id="258" r:id="Rb2ad7066d30c4335"/>
    <p:sldId xmlns:r="http://schemas.openxmlformats.org/officeDocument/2006/relationships" id="259" r:id="Re49bb9495c924c0e"/>
    <p:sldId xmlns:r="http://schemas.openxmlformats.org/officeDocument/2006/relationships" id="260" r:id="Rd77306a0c70446a7"/>
    <p:sldId xmlns:r="http://schemas.openxmlformats.org/officeDocument/2006/relationships" id="261" r:id="Rd8dd5421ed9743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c27813e4494e79" /><Relationship Type="http://schemas.openxmlformats.org/officeDocument/2006/relationships/slide" Target="/ppt/slides/slide1.xml" Id="Rb55581a2f3114c48" /><Relationship Type="http://schemas.openxmlformats.org/officeDocument/2006/relationships/slide" Target="/ppt/slides/slide2.xml" Id="Ra38faee543054016" /><Relationship Type="http://schemas.openxmlformats.org/officeDocument/2006/relationships/slide" Target="/ppt/slides/slide3.xml" Id="Rb2ad7066d30c4335" /><Relationship Type="http://schemas.openxmlformats.org/officeDocument/2006/relationships/slide" Target="/ppt/slides/slide4.xml" Id="Re49bb9495c924c0e" /><Relationship Type="http://schemas.openxmlformats.org/officeDocument/2006/relationships/slide" Target="/ppt/slides/slide5.xml" Id="Rd77306a0c70446a7" /><Relationship Type="http://schemas.openxmlformats.org/officeDocument/2006/relationships/slide" Target="/ppt/slides/slide6.xml" Id="Rd8dd5421ed9743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7cc31a5a2541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27bf5d4934505" /><Relationship Type="http://schemas.openxmlformats.org/officeDocument/2006/relationships/theme" Target="/ppt/slideMasters/theme/theme1.xml" Id="Re837726cbb1746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f27bf5d49345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39ac512cb4a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bd642488841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8f635cd184b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4dd7beff344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83f6da9f546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9eadbe3fa4d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UGLEM SKOGPLEIE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UGLEM SKOGPLEIE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UGLEM SKOGPLEIE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UGLEM SKOGPLEIE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UGLEM SKOGPLEIE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UGLEM SKOGPLEIE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Kongsvegen 541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2636 Øyer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firmapost@uglemskogpleie.no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915 192 521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UGLEM SKOGPLEIE AS</a:t>
            </a:r>
          </a:p>
        </p:txBody>
      </p:sp>
    </p:spTree>
  </p:cSld>
  <p:clrMapOvr>
    <a:masterClrMapping xmlns:a="http://schemas.openxmlformats.org/drawingml/2006/main"/>
  </p:clrMapOvr>
</p:sld>
</file>