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f2ed195d8f4d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5111ae8da84fea"/>
  </p:sldMasterIdLst>
  <p:sldIdLst>
    <p:sldId xmlns:r="http://schemas.openxmlformats.org/officeDocument/2006/relationships" id="256" r:id="R7ee1935d1b41448a"/>
    <p:sldId xmlns:r="http://schemas.openxmlformats.org/officeDocument/2006/relationships" id="257" r:id="R2d568438debe48b6"/>
    <p:sldId xmlns:r="http://schemas.openxmlformats.org/officeDocument/2006/relationships" id="258" r:id="R664be73dc02d4781"/>
    <p:sldId xmlns:r="http://schemas.openxmlformats.org/officeDocument/2006/relationships" id="259" r:id="R20686c9f51874b97"/>
    <p:sldId xmlns:r="http://schemas.openxmlformats.org/officeDocument/2006/relationships" id="260" r:id="Rb2c816707f0d41bd"/>
    <p:sldId xmlns:r="http://schemas.openxmlformats.org/officeDocument/2006/relationships" id="261" r:id="Rf805c39226184d30"/>
    <p:sldId xmlns:r="http://schemas.openxmlformats.org/officeDocument/2006/relationships" id="262" r:id="Re53cba7009e44c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5111ae8da84fea" /><Relationship Type="http://schemas.openxmlformats.org/officeDocument/2006/relationships/slide" Target="/ppt/slides/slide1.xml" Id="R7ee1935d1b41448a" /><Relationship Type="http://schemas.openxmlformats.org/officeDocument/2006/relationships/slide" Target="/ppt/slides/slide2.xml" Id="R2d568438debe48b6" /><Relationship Type="http://schemas.openxmlformats.org/officeDocument/2006/relationships/slide" Target="/ppt/slides/slide3.xml" Id="R664be73dc02d4781" /><Relationship Type="http://schemas.openxmlformats.org/officeDocument/2006/relationships/slide" Target="/ppt/slides/slide4.xml" Id="R20686c9f51874b97" /><Relationship Type="http://schemas.openxmlformats.org/officeDocument/2006/relationships/slide" Target="/ppt/slides/slide5.xml" Id="Rb2c816707f0d41bd" /><Relationship Type="http://schemas.openxmlformats.org/officeDocument/2006/relationships/slide" Target="/ppt/slides/slide6.xml" Id="Rf805c39226184d30" /><Relationship Type="http://schemas.openxmlformats.org/officeDocument/2006/relationships/slide" Target="/ppt/slides/slide7.xml" Id="Re53cba7009e44c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fa80af8df044d1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cc7050c7f4a6f" /><Relationship Type="http://schemas.openxmlformats.org/officeDocument/2006/relationships/theme" Target="/ppt/slideMasters/theme/theme1.xml" Id="Rc14d11ea906341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8cc7050c7f4a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dae9ed01fc4a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0c773520d64b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48706a803642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108b7bf51248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c9bc8c1d34c5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c4da0f62074ff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0f78ad23af4b4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UGLEM SKOGPLEIE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UGLEM SKOGPLEIE AS ble etablert [år] og holder til i Øyer.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25 487 278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770 215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230 449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2 355 984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12 600 285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TORE HAUGEN UGLEM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Kongsvegen 541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2636 Øyer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firmapost@uglemskogpleie.no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915 192 521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UGLEM SKOGPLEIE AS</a:t>
            </a:r>
          </a:p>
        </p:txBody>
      </p:sp>
    </p:spTree>
  </p:cSld>
  <p:clrMapOvr>
    <a:masterClrMapping xmlns:a="http://schemas.openxmlformats.org/drawingml/2006/main"/>
  </p:clrMapOvr>
</p:sld>
</file>