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4282a78b8614c9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f880a060eab4acb"/>
  </p:sldMasterIdLst>
  <p:sldIdLst>
    <p:sldId xmlns:r="http://schemas.openxmlformats.org/officeDocument/2006/relationships" id="256" r:id="R4c9dfa8743f04c49"/>
    <p:sldId xmlns:r="http://schemas.openxmlformats.org/officeDocument/2006/relationships" id="257" r:id="R445945dd88cc4ede"/>
    <p:sldId xmlns:r="http://schemas.openxmlformats.org/officeDocument/2006/relationships" id="258" r:id="R0e0af43bb9f14079"/>
    <p:sldId xmlns:r="http://schemas.openxmlformats.org/officeDocument/2006/relationships" id="259" r:id="Rc61d88c2e50142a8"/>
    <p:sldId xmlns:r="http://schemas.openxmlformats.org/officeDocument/2006/relationships" id="260" r:id="R3343d8912b624f36"/>
    <p:sldId xmlns:r="http://schemas.openxmlformats.org/officeDocument/2006/relationships" id="261" r:id="R6cc1d74de2994fa2"/>
    <p:sldId xmlns:r="http://schemas.openxmlformats.org/officeDocument/2006/relationships" id="262" r:id="R8e51cf3594ce468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880a060eab4acb" /><Relationship Type="http://schemas.openxmlformats.org/officeDocument/2006/relationships/slide" Target="/ppt/slides/slide1.xml" Id="R4c9dfa8743f04c49" /><Relationship Type="http://schemas.openxmlformats.org/officeDocument/2006/relationships/slide" Target="/ppt/slides/slide2.xml" Id="R445945dd88cc4ede" /><Relationship Type="http://schemas.openxmlformats.org/officeDocument/2006/relationships/slide" Target="/ppt/slides/slide3.xml" Id="R0e0af43bb9f14079" /><Relationship Type="http://schemas.openxmlformats.org/officeDocument/2006/relationships/slide" Target="/ppt/slides/slide4.xml" Id="Rc61d88c2e50142a8" /><Relationship Type="http://schemas.openxmlformats.org/officeDocument/2006/relationships/slide" Target="/ppt/slides/slide5.xml" Id="R3343d8912b624f36" /><Relationship Type="http://schemas.openxmlformats.org/officeDocument/2006/relationships/slide" Target="/ppt/slides/slide6.xml" Id="R6cc1d74de2994fa2" /><Relationship Type="http://schemas.openxmlformats.org/officeDocument/2006/relationships/slide" Target="/ppt/slides/slide7.xml" Id="R8e51cf3594ce468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22086dd0fb403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58f0d702d34de0" /><Relationship Type="http://schemas.openxmlformats.org/officeDocument/2006/relationships/theme" Target="/ppt/slideMasters/theme/theme1.xml" Id="Rc0b6ad140efe415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58f0d702d34d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2431e3cd4043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cdb07b725f444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ca294eb44847f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f25826934c452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2fc085bffe45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62be9d3463489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85821efdcf4f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JSK KAPITAL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JSK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JSK KAPITAL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JSK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JSK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JSK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6 627 604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17 775 857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17 915 501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JSK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JOAKIM STAVNES KARLSEN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JSK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Joakim S. Karlsen, Tennisveien 20A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915 194 087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JSK KAPITAL AS</a:t>
            </a:r>
          </a:p>
        </p:txBody>
      </p:sp>
    </p:spTree>
  </p:cSld>
  <p:clrMapOvr>
    <a:masterClrMapping xmlns:a="http://schemas.openxmlformats.org/drawingml/2006/main"/>
  </p:clrMapOvr>
</p:sld>
</file>