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913ff1133a46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865b39fb974eac"/>
  </p:sldMasterIdLst>
  <p:sldIdLst>
    <p:sldId xmlns:r="http://schemas.openxmlformats.org/officeDocument/2006/relationships" id="256" r:id="R2bf232437baf4a94"/>
    <p:sldId xmlns:r="http://schemas.openxmlformats.org/officeDocument/2006/relationships" id="257" r:id="Rde9a7ebe55254b39"/>
    <p:sldId xmlns:r="http://schemas.openxmlformats.org/officeDocument/2006/relationships" id="258" r:id="R9d65f7ca13924264"/>
    <p:sldId xmlns:r="http://schemas.openxmlformats.org/officeDocument/2006/relationships" id="259" r:id="R67960ccfa5a1476b"/>
    <p:sldId xmlns:r="http://schemas.openxmlformats.org/officeDocument/2006/relationships" id="260" r:id="Rea093a2422724910"/>
    <p:sldId xmlns:r="http://schemas.openxmlformats.org/officeDocument/2006/relationships" id="261" r:id="R3d6c2631e0474372"/>
    <p:sldId xmlns:r="http://schemas.openxmlformats.org/officeDocument/2006/relationships" id="262" r:id="R22263b2b944949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865b39fb974eac" /><Relationship Type="http://schemas.openxmlformats.org/officeDocument/2006/relationships/slide" Target="/ppt/slides/slide1.xml" Id="R2bf232437baf4a94" /><Relationship Type="http://schemas.openxmlformats.org/officeDocument/2006/relationships/slide" Target="/ppt/slides/slide2.xml" Id="Rde9a7ebe55254b39" /><Relationship Type="http://schemas.openxmlformats.org/officeDocument/2006/relationships/slide" Target="/ppt/slides/slide3.xml" Id="R9d65f7ca13924264" /><Relationship Type="http://schemas.openxmlformats.org/officeDocument/2006/relationships/slide" Target="/ppt/slides/slide4.xml" Id="R67960ccfa5a1476b" /><Relationship Type="http://schemas.openxmlformats.org/officeDocument/2006/relationships/slide" Target="/ppt/slides/slide5.xml" Id="Rea093a2422724910" /><Relationship Type="http://schemas.openxmlformats.org/officeDocument/2006/relationships/slide" Target="/ppt/slides/slide6.xml" Id="R3d6c2631e0474372" /><Relationship Type="http://schemas.openxmlformats.org/officeDocument/2006/relationships/slide" Target="/ppt/slides/slide7.xml" Id="R22263b2b944949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a3cc9e2ec240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5889c080504709" /><Relationship Type="http://schemas.openxmlformats.org/officeDocument/2006/relationships/theme" Target="/ppt/slideMasters/theme/theme1.xml" Id="Rb3eb4c1d45954f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5889c0805047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04cc8fd474d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38e20f38a344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15f8b1800447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e63d3b4cf45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c058244db844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343c3b2d144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dc8456c9fb4e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YLMHEIM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YLMHEIM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YLMHEIM AS ble etablert [år] og holder til i Slinda.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YLMHEIM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YLMHEIM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YLMHEIM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363 776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381 553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7 632 664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7 829 818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YLMHEIM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STIG OVE ØLMHEIM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YLMHEIM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Norafjordvegen 1010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6859 Slinda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77 93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ylmheimas@gmail.com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915 201 075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YLMHEIM AS</a:t>
            </a:r>
          </a:p>
        </p:txBody>
      </p:sp>
    </p:spTree>
  </p:cSld>
  <p:clrMapOvr>
    <a:masterClrMapping xmlns:a="http://schemas.openxmlformats.org/drawingml/2006/main"/>
  </p:clrMapOvr>
</p:sld>
</file>