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34a7637ba342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12906e87ed4b5e"/>
  </p:sldMasterIdLst>
  <p:sldIdLst>
    <p:sldId xmlns:r="http://schemas.openxmlformats.org/officeDocument/2006/relationships" id="256" r:id="Rbc0f03f145324b8d"/>
    <p:sldId xmlns:r="http://schemas.openxmlformats.org/officeDocument/2006/relationships" id="257" r:id="R331a4e45c8aa4bbe"/>
    <p:sldId xmlns:r="http://schemas.openxmlformats.org/officeDocument/2006/relationships" id="258" r:id="R24f2bbb0c72147cd"/>
    <p:sldId xmlns:r="http://schemas.openxmlformats.org/officeDocument/2006/relationships" id="259" r:id="R2c0d68325cb34b0e"/>
    <p:sldId xmlns:r="http://schemas.openxmlformats.org/officeDocument/2006/relationships" id="260" r:id="R843dd73b9f55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12906e87ed4b5e" /><Relationship Type="http://schemas.openxmlformats.org/officeDocument/2006/relationships/slide" Target="/ppt/slides/slide1.xml" Id="Rbc0f03f145324b8d" /><Relationship Type="http://schemas.openxmlformats.org/officeDocument/2006/relationships/slide" Target="/ppt/slides/slide2.xml" Id="R331a4e45c8aa4bbe" /><Relationship Type="http://schemas.openxmlformats.org/officeDocument/2006/relationships/slide" Target="/ppt/slides/slide3.xml" Id="R24f2bbb0c72147cd" /><Relationship Type="http://schemas.openxmlformats.org/officeDocument/2006/relationships/slide" Target="/ppt/slides/slide4.xml" Id="R2c0d68325cb34b0e" /><Relationship Type="http://schemas.openxmlformats.org/officeDocument/2006/relationships/slide" Target="/ppt/slides/slide5.xml" Id="R843dd73b9f55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90c99da4b4a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30d6308634b53" /><Relationship Type="http://schemas.openxmlformats.org/officeDocument/2006/relationships/theme" Target="/ppt/slideMasters/theme/theme1.xml" Id="Rfcf5434229e344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930d630863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528b2afee45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f64eead9f4e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d0baed61247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585e3db964f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3bfdcd86f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AMY GIBSON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AMY GIBSON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AMY GIBSON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AMY GIBSON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AMY GIBSON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AMY GIBSON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amygibson@hotmail.no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915 204 635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AMY GIBSON</a:t>
            </a:r>
          </a:p>
        </p:txBody>
      </p:sp>
    </p:spTree>
  </p:cSld>
  <p:clrMapOvr>
    <a:masterClrMapping xmlns:a="http://schemas.openxmlformats.org/drawingml/2006/main"/>
  </p:clrMapOvr>
</p:sld>
</file>