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3919d7d77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3ea9aff084eee"/>
  </p:sldMasterIdLst>
  <p:sldIdLst>
    <p:sldId xmlns:r="http://schemas.openxmlformats.org/officeDocument/2006/relationships" id="256" r:id="R9d728d925c994f5e"/>
    <p:sldId xmlns:r="http://schemas.openxmlformats.org/officeDocument/2006/relationships" id="257" r:id="R4e423613b2344b73"/>
    <p:sldId xmlns:r="http://schemas.openxmlformats.org/officeDocument/2006/relationships" id="258" r:id="Re9ef53b750754e19"/>
    <p:sldId xmlns:r="http://schemas.openxmlformats.org/officeDocument/2006/relationships" id="259" r:id="Rbe823a27c95f41fc"/>
    <p:sldId xmlns:r="http://schemas.openxmlformats.org/officeDocument/2006/relationships" id="260" r:id="Rf0fe9d598b214c29"/>
    <p:sldId xmlns:r="http://schemas.openxmlformats.org/officeDocument/2006/relationships" id="261" r:id="R15e7657922124661"/>
    <p:sldId xmlns:r="http://schemas.openxmlformats.org/officeDocument/2006/relationships" id="262" r:id="Rc08b1d7df3d8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3ea9aff084eee" /><Relationship Type="http://schemas.openxmlformats.org/officeDocument/2006/relationships/slide" Target="/ppt/slides/slide1.xml" Id="R9d728d925c994f5e" /><Relationship Type="http://schemas.openxmlformats.org/officeDocument/2006/relationships/slide" Target="/ppt/slides/slide2.xml" Id="R4e423613b2344b73" /><Relationship Type="http://schemas.openxmlformats.org/officeDocument/2006/relationships/slide" Target="/ppt/slides/slide3.xml" Id="Re9ef53b750754e19" /><Relationship Type="http://schemas.openxmlformats.org/officeDocument/2006/relationships/slide" Target="/ppt/slides/slide4.xml" Id="Rbe823a27c95f41fc" /><Relationship Type="http://schemas.openxmlformats.org/officeDocument/2006/relationships/slide" Target="/ppt/slides/slide5.xml" Id="Rf0fe9d598b214c29" /><Relationship Type="http://schemas.openxmlformats.org/officeDocument/2006/relationships/slide" Target="/ppt/slides/slide6.xml" Id="R15e7657922124661" /><Relationship Type="http://schemas.openxmlformats.org/officeDocument/2006/relationships/slide" Target="/ppt/slides/slide7.xml" Id="Rc08b1d7df3d8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3d2354956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e74b9a3d4fb3" /><Relationship Type="http://schemas.openxmlformats.org/officeDocument/2006/relationships/theme" Target="/ppt/slideMasters/theme/theme1.xml" Id="Ree4e388267ea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be74b9a3d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f64292ce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bffa26ea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17c3d06f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e4b572c4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902cedf1f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8ee6ce0b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3349bacf2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SYNLIG 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SYNLIG BEDRIFT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6 647 096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HJELMSTADSTUEN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Holbøs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915 243 711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SYNLIG BEDRIFT AS</a:t>
            </a:r>
          </a:p>
        </p:txBody>
      </p:sp>
    </p:spTree>
  </p:cSld>
  <p:clrMapOvr>
    <a:masterClrMapping xmlns:a="http://schemas.openxmlformats.org/drawingml/2006/main"/>
  </p:clrMapOvr>
</p:sld>
</file>