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87034ed2657e4e1c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c8007bef38bc43e2"/>
  </p:sldMasterIdLst>
  <p:sldIdLst>
    <p:sldId xmlns:r="http://schemas.openxmlformats.org/officeDocument/2006/relationships" id="256" r:id="R32a6d0ddf0914ea7"/>
    <p:sldId xmlns:r="http://schemas.openxmlformats.org/officeDocument/2006/relationships" id="257" r:id="R442cd46494674581"/>
    <p:sldId xmlns:r="http://schemas.openxmlformats.org/officeDocument/2006/relationships" id="258" r:id="R820f329823e44aa4"/>
    <p:sldId xmlns:r="http://schemas.openxmlformats.org/officeDocument/2006/relationships" id="259" r:id="Rdcd22de815fe4578"/>
    <p:sldId xmlns:r="http://schemas.openxmlformats.org/officeDocument/2006/relationships" id="260" r:id="Rf2e7404493994b2d"/>
    <p:sldId xmlns:r="http://schemas.openxmlformats.org/officeDocument/2006/relationships" id="261" r:id="R0c9505d1a69f45e0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c8007bef38bc43e2" /><Relationship Type="http://schemas.openxmlformats.org/officeDocument/2006/relationships/slide" Target="/ppt/slides/slide1.xml" Id="R32a6d0ddf0914ea7" /><Relationship Type="http://schemas.openxmlformats.org/officeDocument/2006/relationships/slide" Target="/ppt/slides/slide2.xml" Id="R442cd46494674581" /><Relationship Type="http://schemas.openxmlformats.org/officeDocument/2006/relationships/slide" Target="/ppt/slides/slide3.xml" Id="R820f329823e44aa4" /><Relationship Type="http://schemas.openxmlformats.org/officeDocument/2006/relationships/slide" Target="/ppt/slides/slide4.xml" Id="Rdcd22de815fe4578" /><Relationship Type="http://schemas.openxmlformats.org/officeDocument/2006/relationships/slide" Target="/ppt/slides/slide5.xml" Id="Rf2e7404493994b2d" /><Relationship Type="http://schemas.openxmlformats.org/officeDocument/2006/relationships/slide" Target="/ppt/slides/slide6.xml" Id="R0c9505d1a69f45e0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19c4d8030fdc49cb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ac06e7c51dd4003" /><Relationship Type="http://schemas.openxmlformats.org/officeDocument/2006/relationships/theme" Target="/ppt/slideMasters/theme/theme1.xml" Id="R5a33de2133c44ded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fac06e7c51dd4003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5841f195deb4187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e484fbd50594f82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a82ba910c504d28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cc2d607aa8c4980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eba181667764008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567d0a00c7044ec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HOFVEIEN 10 DRIFT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HOFVEIEN 10 DRIFT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HOFVEIEN 10 DRIFT AS ble etablert [år] og holder til i [sted].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HOFVEIEN 10 DRIFT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HOFVEIEN 10 DRIFT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HOFVEIEN 10 DRIFT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HOF HOLDING AS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HOFVEIEN 10 DRIFT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915 246 745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HOFVEIEN 10 DRIFT AS</a:t>
            </a:r>
          </a:p>
        </p:txBody>
      </p:sp>
    </p:spTree>
  </p:cSld>
  <p:clrMapOvr>
    <a:masterClrMapping xmlns:a="http://schemas.openxmlformats.org/drawingml/2006/main"/>
  </p:clrMapOvr>
</p:sld>
</file>