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91cd91c6f24a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a91c20c5394a6d"/>
  </p:sldMasterIdLst>
  <p:sldIdLst>
    <p:sldId xmlns:r="http://schemas.openxmlformats.org/officeDocument/2006/relationships" id="256" r:id="Rf9956fe8870d4ce8"/>
    <p:sldId xmlns:r="http://schemas.openxmlformats.org/officeDocument/2006/relationships" id="257" r:id="R350cfb6b292b45db"/>
    <p:sldId xmlns:r="http://schemas.openxmlformats.org/officeDocument/2006/relationships" id="258" r:id="R206dcfe622534c18"/>
    <p:sldId xmlns:r="http://schemas.openxmlformats.org/officeDocument/2006/relationships" id="259" r:id="R7491850c0ee44a7d"/>
    <p:sldId xmlns:r="http://schemas.openxmlformats.org/officeDocument/2006/relationships" id="260" r:id="R44cc60b73e784057"/>
    <p:sldId xmlns:r="http://schemas.openxmlformats.org/officeDocument/2006/relationships" id="261" r:id="R85e79cc091bf4c76"/>
    <p:sldId xmlns:r="http://schemas.openxmlformats.org/officeDocument/2006/relationships" id="262" r:id="Rf3ab092581db4e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a91c20c5394a6d" /><Relationship Type="http://schemas.openxmlformats.org/officeDocument/2006/relationships/slide" Target="/ppt/slides/slide1.xml" Id="Rf9956fe8870d4ce8" /><Relationship Type="http://schemas.openxmlformats.org/officeDocument/2006/relationships/slide" Target="/ppt/slides/slide2.xml" Id="R350cfb6b292b45db" /><Relationship Type="http://schemas.openxmlformats.org/officeDocument/2006/relationships/slide" Target="/ppt/slides/slide3.xml" Id="R206dcfe622534c18" /><Relationship Type="http://schemas.openxmlformats.org/officeDocument/2006/relationships/slide" Target="/ppt/slides/slide4.xml" Id="R7491850c0ee44a7d" /><Relationship Type="http://schemas.openxmlformats.org/officeDocument/2006/relationships/slide" Target="/ppt/slides/slide5.xml" Id="R44cc60b73e784057" /><Relationship Type="http://schemas.openxmlformats.org/officeDocument/2006/relationships/slide" Target="/ppt/slides/slide6.xml" Id="R85e79cc091bf4c76" /><Relationship Type="http://schemas.openxmlformats.org/officeDocument/2006/relationships/slide" Target="/ppt/slides/slide7.xml" Id="Rf3ab092581db4e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259f42ab6543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6ea180f214c39" /><Relationship Type="http://schemas.openxmlformats.org/officeDocument/2006/relationships/theme" Target="/ppt/slideMasters/theme/theme1.xml" Id="Rec4239ca57014f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96ea180f214c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5057807d249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3daf84f424e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17912b75041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bd1dc30ee44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874ef26624a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8ffb50e354c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0622b62fa41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AJO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AJO INVEST AS ble etablert [år] og holder til i Klæbu.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−672 219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2 455 482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83 411 840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109 512 798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AROMA FOOD AS  –  50,3 %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FOKI AS  –  49,7 %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Spydvegen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7540 Klæbu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83 11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john@matpartner1.no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915 258 123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AJO INVEST AS</a:t>
            </a:r>
          </a:p>
        </p:txBody>
      </p:sp>
    </p:spTree>
  </p:cSld>
  <p:clrMapOvr>
    <a:masterClrMapping xmlns:a="http://schemas.openxmlformats.org/drawingml/2006/main"/>
  </p:clrMapOvr>
</p:sld>
</file>