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484458c86148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1a938cad6843cb"/>
  </p:sldMasterIdLst>
  <p:sldIdLst>
    <p:sldId xmlns:r="http://schemas.openxmlformats.org/officeDocument/2006/relationships" id="256" r:id="Rdeb0b40c50ca48ac"/>
    <p:sldId xmlns:r="http://schemas.openxmlformats.org/officeDocument/2006/relationships" id="257" r:id="R6a9fe590d9cb4d05"/>
    <p:sldId xmlns:r="http://schemas.openxmlformats.org/officeDocument/2006/relationships" id="258" r:id="R8f6cfbc7acd34675"/>
    <p:sldId xmlns:r="http://schemas.openxmlformats.org/officeDocument/2006/relationships" id="259" r:id="R84bc51c9805a465e"/>
    <p:sldId xmlns:r="http://schemas.openxmlformats.org/officeDocument/2006/relationships" id="260" r:id="R06a9c729b3d546b0"/>
    <p:sldId xmlns:r="http://schemas.openxmlformats.org/officeDocument/2006/relationships" id="261" r:id="Ra9a7ef2ed86b4a82"/>
    <p:sldId xmlns:r="http://schemas.openxmlformats.org/officeDocument/2006/relationships" id="262" r:id="R4aa46c5ee0be41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1a938cad6843cb" /><Relationship Type="http://schemas.openxmlformats.org/officeDocument/2006/relationships/slide" Target="/ppt/slides/slide1.xml" Id="Rdeb0b40c50ca48ac" /><Relationship Type="http://schemas.openxmlformats.org/officeDocument/2006/relationships/slide" Target="/ppt/slides/slide2.xml" Id="R6a9fe590d9cb4d05" /><Relationship Type="http://schemas.openxmlformats.org/officeDocument/2006/relationships/slide" Target="/ppt/slides/slide3.xml" Id="R8f6cfbc7acd34675" /><Relationship Type="http://schemas.openxmlformats.org/officeDocument/2006/relationships/slide" Target="/ppt/slides/slide4.xml" Id="R84bc51c9805a465e" /><Relationship Type="http://schemas.openxmlformats.org/officeDocument/2006/relationships/slide" Target="/ppt/slides/slide5.xml" Id="R06a9c729b3d546b0" /><Relationship Type="http://schemas.openxmlformats.org/officeDocument/2006/relationships/slide" Target="/ppt/slides/slide6.xml" Id="Ra9a7ef2ed86b4a82" /><Relationship Type="http://schemas.openxmlformats.org/officeDocument/2006/relationships/slide" Target="/ppt/slides/slide7.xml" Id="R4aa46c5ee0be41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dffeb65e704c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289d552834832" /><Relationship Type="http://schemas.openxmlformats.org/officeDocument/2006/relationships/theme" Target="/ppt/slideMasters/theme/theme1.xml" Id="R10878a7161ec46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e289d5528348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57792209f4d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6f607f7ab4b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1d6797c1647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8d552937b44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cc48a05df46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82c2e89334c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ae0773f1546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BOATSHOW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BOATSHOW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BOATSHOW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BOATSHOW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BOATSHOW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BOATSHOW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3 961 396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−626 230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−694 927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−559 255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582 625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BOATSHOW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SUNDSDAL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BOATSHOW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Rambergveien 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3115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frode@boatracing.no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915 283 187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BOATSHOW AS</a:t>
            </a:r>
          </a:p>
        </p:txBody>
      </p:sp>
    </p:spTree>
  </p:cSld>
  <p:clrMapOvr>
    <a:masterClrMapping xmlns:a="http://schemas.openxmlformats.org/drawingml/2006/main"/>
  </p:clrMapOvr>
</p:sld>
</file>